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3"/>
    <p:sldMasterId id="2147483689" r:id="rId4"/>
    <p:sldMasterId id="2147483690" r:id="rId5"/>
    <p:sldMasterId id="214748369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</p:sldIdLst>
  <p:sldSz cy="10287000" cx="18288000"/>
  <p:notesSz cx="6858000" cy="9144000"/>
  <p:embeddedFontLst>
    <p:embeddedFont>
      <p:font typeface="Roboto Slab Light"/>
      <p:regular r:id="rId52"/>
      <p:bold r:id="rId53"/>
    </p:embeddedFont>
    <p:embeddedFont>
      <p:font typeface="Proxima Nova"/>
      <p:regular r:id="rId54"/>
      <p:bold r:id="rId55"/>
      <p:italic r:id="rId56"/>
      <p:boldItalic r:id="rId57"/>
    </p:embeddedFont>
    <p:embeddedFont>
      <p:font typeface="Fira Sans Extra Condensed Medium"/>
      <p:regular r:id="rId58"/>
      <p:bold r:id="rId59"/>
      <p:italic r:id="rId60"/>
      <p:boldItalic r:id="rId61"/>
    </p:embeddedFont>
    <p:embeddedFont>
      <p:font typeface="Arvo"/>
      <p:regular r:id="rId62"/>
      <p:bold r:id="rId63"/>
      <p:italic r:id="rId64"/>
      <p:boldItalic r:id="rId65"/>
    </p:embeddedFont>
    <p:embeddedFont>
      <p:font typeface="Fira Sans Condensed Medium"/>
      <p:regular r:id="rId66"/>
      <p:bold r:id="rId67"/>
      <p:italic r:id="rId68"/>
      <p:boldItalic r:id="rId69"/>
    </p:embeddedFont>
    <p:embeddedFont>
      <p:font typeface="Fira Sans Extra Condensed Light"/>
      <p:regular r:id="rId70"/>
      <p:bold r:id="rId71"/>
      <p:italic r:id="rId72"/>
      <p:boldItalic r:id="rId73"/>
    </p:embeddedFont>
    <p:embeddedFont>
      <p:font typeface="Roboto Condensed"/>
      <p:regular r:id="rId74"/>
      <p:bold r:id="rId75"/>
      <p:italic r:id="rId76"/>
      <p:boldItalic r:id="rId77"/>
    </p:embeddedFont>
    <p:embeddedFont>
      <p:font typeface="Righteous"/>
      <p:regular r:id="rId78"/>
    </p:embeddedFont>
    <p:embeddedFont>
      <p:font typeface="Squada One"/>
      <p:regular r:id="rId79"/>
    </p:embeddedFont>
    <p:embeddedFont>
      <p:font typeface="Roboto Condensed Light"/>
      <p:regular r:id="rId80"/>
      <p:bold r:id="rId81"/>
      <p:italic r:id="rId82"/>
      <p:boldItalic r:id="rId83"/>
    </p:embeddedFont>
    <p:embeddedFont>
      <p:font typeface="Proxima Nova Semibold"/>
      <p:regular r:id="rId84"/>
      <p:bold r:id="rId85"/>
      <p:boldItalic r:id="rId8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ProximaNovaSemibold-regular.fntdata"/><Relationship Id="rId83" Type="http://schemas.openxmlformats.org/officeDocument/2006/relationships/font" Target="fonts/RobotoCondensedLight-boldItalic.fntdata"/><Relationship Id="rId42" Type="http://schemas.openxmlformats.org/officeDocument/2006/relationships/slide" Target="slides/slide35.xml"/><Relationship Id="rId86" Type="http://schemas.openxmlformats.org/officeDocument/2006/relationships/font" Target="fonts/ProximaNovaSemibold-boldItalic.fntdata"/><Relationship Id="rId41" Type="http://schemas.openxmlformats.org/officeDocument/2006/relationships/slide" Target="slides/slide34.xml"/><Relationship Id="rId85" Type="http://schemas.openxmlformats.org/officeDocument/2006/relationships/font" Target="fonts/ProximaNovaSemibold-bold.fntdata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0" Type="http://schemas.openxmlformats.org/officeDocument/2006/relationships/font" Target="fonts/RobotoCondensedLight-regular.fntdata"/><Relationship Id="rId82" Type="http://schemas.openxmlformats.org/officeDocument/2006/relationships/font" Target="fonts/RobotoCondensedLight-italic.fntdata"/><Relationship Id="rId81" Type="http://schemas.openxmlformats.org/officeDocument/2006/relationships/font" Target="fonts/RobotoCondensedLight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FiraSansExtraCondensedLight-boldItalic.fntdata"/><Relationship Id="rId72" Type="http://schemas.openxmlformats.org/officeDocument/2006/relationships/font" Target="fonts/FiraSansExtraCondensedLight-italic.fntdata"/><Relationship Id="rId31" Type="http://schemas.openxmlformats.org/officeDocument/2006/relationships/slide" Target="slides/slide24.xml"/><Relationship Id="rId75" Type="http://schemas.openxmlformats.org/officeDocument/2006/relationships/font" Target="fonts/RobotoCondensed-bold.fntdata"/><Relationship Id="rId30" Type="http://schemas.openxmlformats.org/officeDocument/2006/relationships/slide" Target="slides/slide23.xml"/><Relationship Id="rId74" Type="http://schemas.openxmlformats.org/officeDocument/2006/relationships/font" Target="fonts/RobotoCondensed-regular.fntdata"/><Relationship Id="rId33" Type="http://schemas.openxmlformats.org/officeDocument/2006/relationships/slide" Target="slides/slide26.xml"/><Relationship Id="rId77" Type="http://schemas.openxmlformats.org/officeDocument/2006/relationships/font" Target="fonts/RobotoCondensed-boldItalic.fntdata"/><Relationship Id="rId32" Type="http://schemas.openxmlformats.org/officeDocument/2006/relationships/slide" Target="slides/slide25.xml"/><Relationship Id="rId76" Type="http://schemas.openxmlformats.org/officeDocument/2006/relationships/font" Target="fonts/RobotoCondensed-italic.fntdata"/><Relationship Id="rId35" Type="http://schemas.openxmlformats.org/officeDocument/2006/relationships/slide" Target="slides/slide28.xml"/><Relationship Id="rId79" Type="http://schemas.openxmlformats.org/officeDocument/2006/relationships/font" Target="fonts/SquadaOne-regular.fntdata"/><Relationship Id="rId34" Type="http://schemas.openxmlformats.org/officeDocument/2006/relationships/slide" Target="slides/slide27.xml"/><Relationship Id="rId78" Type="http://schemas.openxmlformats.org/officeDocument/2006/relationships/font" Target="fonts/Righteous-regular.fntdata"/><Relationship Id="rId71" Type="http://schemas.openxmlformats.org/officeDocument/2006/relationships/font" Target="fonts/FiraSansExtraCondensedLight-bold.fntdata"/><Relationship Id="rId70" Type="http://schemas.openxmlformats.org/officeDocument/2006/relationships/font" Target="fonts/FiraSansExtraCondensedLight-regular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Arvo-regular.fntdata"/><Relationship Id="rId61" Type="http://schemas.openxmlformats.org/officeDocument/2006/relationships/font" Target="fonts/FiraSansExtraCondensedMedium-boldItalic.fntdata"/><Relationship Id="rId20" Type="http://schemas.openxmlformats.org/officeDocument/2006/relationships/slide" Target="slides/slide13.xml"/><Relationship Id="rId64" Type="http://schemas.openxmlformats.org/officeDocument/2006/relationships/font" Target="fonts/Arvo-italic.fntdata"/><Relationship Id="rId63" Type="http://schemas.openxmlformats.org/officeDocument/2006/relationships/font" Target="fonts/Arvo-bold.fntdata"/><Relationship Id="rId22" Type="http://schemas.openxmlformats.org/officeDocument/2006/relationships/slide" Target="slides/slide15.xml"/><Relationship Id="rId66" Type="http://schemas.openxmlformats.org/officeDocument/2006/relationships/font" Target="fonts/FiraSansCondensedMedium-regular.fntdata"/><Relationship Id="rId21" Type="http://schemas.openxmlformats.org/officeDocument/2006/relationships/slide" Target="slides/slide14.xml"/><Relationship Id="rId65" Type="http://schemas.openxmlformats.org/officeDocument/2006/relationships/font" Target="fonts/Arvo-boldItalic.fntdata"/><Relationship Id="rId24" Type="http://schemas.openxmlformats.org/officeDocument/2006/relationships/slide" Target="slides/slide17.xml"/><Relationship Id="rId68" Type="http://schemas.openxmlformats.org/officeDocument/2006/relationships/font" Target="fonts/FiraSansCondensedMedium-italic.fntdata"/><Relationship Id="rId23" Type="http://schemas.openxmlformats.org/officeDocument/2006/relationships/slide" Target="slides/slide16.xml"/><Relationship Id="rId67" Type="http://schemas.openxmlformats.org/officeDocument/2006/relationships/font" Target="fonts/FiraSansCondensedMedium-bold.fntdata"/><Relationship Id="rId60" Type="http://schemas.openxmlformats.org/officeDocument/2006/relationships/font" Target="fonts/FiraSansExtraCondensedMedium-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FiraSansCondensedMedium-bold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font" Target="fonts/RobotoSlabLight-bold.fntdata"/><Relationship Id="rId52" Type="http://schemas.openxmlformats.org/officeDocument/2006/relationships/font" Target="fonts/RobotoSlabLight-regular.fntdata"/><Relationship Id="rId11" Type="http://schemas.openxmlformats.org/officeDocument/2006/relationships/slide" Target="slides/slide4.xml"/><Relationship Id="rId55" Type="http://schemas.openxmlformats.org/officeDocument/2006/relationships/font" Target="fonts/ProximaNova-bold.fntdata"/><Relationship Id="rId10" Type="http://schemas.openxmlformats.org/officeDocument/2006/relationships/slide" Target="slides/slide3.xml"/><Relationship Id="rId54" Type="http://schemas.openxmlformats.org/officeDocument/2006/relationships/font" Target="fonts/ProximaNova-regular.fntdata"/><Relationship Id="rId13" Type="http://schemas.openxmlformats.org/officeDocument/2006/relationships/slide" Target="slides/slide6.xml"/><Relationship Id="rId57" Type="http://schemas.openxmlformats.org/officeDocument/2006/relationships/font" Target="fonts/ProximaNova-boldItalic.fntdata"/><Relationship Id="rId12" Type="http://schemas.openxmlformats.org/officeDocument/2006/relationships/slide" Target="slides/slide5.xml"/><Relationship Id="rId56" Type="http://schemas.openxmlformats.org/officeDocument/2006/relationships/font" Target="fonts/ProximaNova-italic.fntdata"/><Relationship Id="rId15" Type="http://schemas.openxmlformats.org/officeDocument/2006/relationships/slide" Target="slides/slide8.xml"/><Relationship Id="rId59" Type="http://schemas.openxmlformats.org/officeDocument/2006/relationships/font" Target="fonts/FiraSansExtraCondensedMedium-bold.fntdata"/><Relationship Id="rId14" Type="http://schemas.openxmlformats.org/officeDocument/2006/relationships/slide" Target="slides/slide7.xml"/><Relationship Id="rId58" Type="http://schemas.openxmlformats.org/officeDocument/2006/relationships/font" Target="fonts/FiraSansExtraCondensedMedium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55d16254f0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55d16254f0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57095241f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57095241f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557095241f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557095241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55d16254f0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55d16254f0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557095241f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557095241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557095241f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557095241f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557095241f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557095241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57095241f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557095241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557095241f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557095241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557095241f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557095241f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557095241f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557095241f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5d2cabac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5d2cabac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557095241f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557095241f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557095241f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557095241f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557095241f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557095241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557095241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557095241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557095241f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557095241f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557095241f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557095241f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55e7858a94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55e7858a94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55e7858a94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55e7858a94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SLIDES_API1989903597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SLIDES_API1989903597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SLIDES_API198990359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SLIDES_API198990359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b613ae08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b613ae08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7d6d960e60_1_8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7d6d960e60_1_8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7d6d960e60_1_8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7d6d960e60_1_8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4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g7d6d960e60_1_9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6" name="Google Shape;1576;g7d6d960e60_1_9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5" name="Shape 4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6" name="Google Shape;4066;g7d6d960e60_1_11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7" name="Google Shape;4067;g7d6d960e60_1_11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5" name="Shape 4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6" name="Google Shape;4776;g7d6d960e60_1_12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7" name="Google Shape;4777;g7d6d960e60_1_12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1" name="Shape 5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2" name="Google Shape;5172;g7d6d960e60_1_127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3" name="Google Shape;5173;g7d6d960e60_1_127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4" name="Shape 5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5" name="Google Shape;5765;g7d6d960e60_1_13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6" name="Google Shape;5766;g7d6d960e60_1_13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9" name="Shape 6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0" name="Google Shape;6300;g7d6d960e60_1_138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1" name="Google Shape;6301;g7d6d960e60_1_138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4" name="Shape 6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5" name="Google Shape;6585;g7d6d960e60_1_14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6" name="Google Shape;6586;g7d6d960e60_1_14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6" name="Shape 7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7" name="Google Shape;7027;g7d6d960e60_1_14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8" name="Google Shape;7028;g7d6d960e60_1_14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55709524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55709524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2" name="Shape 7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3" name="Google Shape;7393;g7d6d960e60_1_149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4" name="Google Shape;7394;g7d6d960e60_1_149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6" name="Shape 7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7" name="Google Shape;7897;g7d6d960e60_1_15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8" name="Google Shape;7898;g7d6d960e60_1_15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2" name="Shape 8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3" name="Google Shape;8293;g7d6d960e60_1_158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4" name="Google Shape;8294;g7d6d960e60_1_158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9" name="Shape 8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0" name="Google Shape;8730;g7d6d960e60_1_16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1" name="Google Shape;8731;g7d6d960e60_1_16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00" name="Shape 9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1" name="Google Shape;9201;g7d6d960e60_1_167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2" name="Google Shape;9202;g7d6d960e60_1_16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57095241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57095241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57095241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57095241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57095241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57095241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57095241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57095241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557095241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557095241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OPENING" type="title">
  <p:cSld name="TITLE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0" y="-132564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 flipH="1">
            <a:off x="2751100" y="6184950"/>
            <a:ext cx="127860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400"/>
              <a:buNone/>
              <a:defRPr sz="10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 flipH="1">
            <a:off x="5500513" y="7272750"/>
            <a:ext cx="72870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2">
  <p:cSld name="CUSTOM_6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1"/>
          <p:cNvPicPr preferRelativeResize="0"/>
          <p:nvPr/>
        </p:nvPicPr>
        <p:blipFill rotWithShape="1">
          <a:blip r:embed="rId2">
            <a:alphaModFix/>
          </a:blip>
          <a:srcRect b="0" l="5417" r="40513" t="7114"/>
          <a:stretch/>
        </p:blipFill>
        <p:spPr>
          <a:xfrm flipH="1">
            <a:off x="10963252" y="0"/>
            <a:ext cx="7372598" cy="7124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 rotWithShape="1">
          <a:blip r:embed="rId2">
            <a:alphaModFix/>
          </a:blip>
          <a:srcRect b="0" l="5417" r="40513" t="7114"/>
          <a:stretch/>
        </p:blipFill>
        <p:spPr>
          <a:xfrm flipH="1" rot="10800000">
            <a:off x="-15448" y="3216349"/>
            <a:ext cx="7372598" cy="71245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type="ctrTitle"/>
          </p:nvPr>
        </p:nvSpPr>
        <p:spPr>
          <a:xfrm>
            <a:off x="2501350" y="3702850"/>
            <a:ext cx="133176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" type="subTitle"/>
          </p:nvPr>
        </p:nvSpPr>
        <p:spPr>
          <a:xfrm>
            <a:off x="6229500" y="5280952"/>
            <a:ext cx="5861400" cy="1303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7" name="Google Shape;87;p11"/>
          <p:cNvCxnSpPr/>
          <p:nvPr/>
        </p:nvCxnSpPr>
        <p:spPr>
          <a:xfrm>
            <a:off x="7362300" y="5143500"/>
            <a:ext cx="3595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CUSTOM_7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2"/>
          <p:cNvPicPr preferRelativeResize="0"/>
          <p:nvPr/>
        </p:nvPicPr>
        <p:blipFill rotWithShape="1">
          <a:blip r:embed="rId2">
            <a:alphaModFix/>
          </a:blip>
          <a:srcRect b="0" l="5417" r="40513" t="5944"/>
          <a:stretch/>
        </p:blipFill>
        <p:spPr>
          <a:xfrm flipH="1">
            <a:off x="13910550" y="-31900"/>
            <a:ext cx="4370640" cy="427675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2"/>
          <p:cNvSpPr txBox="1"/>
          <p:nvPr>
            <p:ph type="ctrTitle"/>
          </p:nvPr>
        </p:nvSpPr>
        <p:spPr>
          <a:xfrm flipH="1">
            <a:off x="1498200" y="100165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7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 rotWithShape="1">
          <a:blip r:embed="rId2">
            <a:alphaModFix/>
          </a:blip>
          <a:srcRect b="0" l="5417" r="40513" t="5944"/>
          <a:stretch/>
        </p:blipFill>
        <p:spPr>
          <a:xfrm flipH="1">
            <a:off x="13910550" y="-31900"/>
            <a:ext cx="4370640" cy="427675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 txBox="1"/>
          <p:nvPr>
            <p:ph type="ctrTitle"/>
          </p:nvPr>
        </p:nvSpPr>
        <p:spPr>
          <a:xfrm flipH="1">
            <a:off x="1498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2" type="ctrTitle"/>
          </p:nvPr>
        </p:nvSpPr>
        <p:spPr>
          <a:xfrm>
            <a:off x="3380915" y="38166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" type="subTitle"/>
          </p:nvPr>
        </p:nvSpPr>
        <p:spPr>
          <a:xfrm>
            <a:off x="4103615" y="47395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3" type="ctrTitle"/>
          </p:nvPr>
        </p:nvSpPr>
        <p:spPr>
          <a:xfrm>
            <a:off x="3380915" y="68205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4" type="subTitle"/>
          </p:nvPr>
        </p:nvSpPr>
        <p:spPr>
          <a:xfrm>
            <a:off x="4103615" y="7743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13"/>
          <p:cNvSpPr txBox="1"/>
          <p:nvPr>
            <p:ph idx="5" type="ctrTitle"/>
          </p:nvPr>
        </p:nvSpPr>
        <p:spPr>
          <a:xfrm>
            <a:off x="9648715" y="38166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6" type="subTitle"/>
          </p:nvPr>
        </p:nvSpPr>
        <p:spPr>
          <a:xfrm>
            <a:off x="10371415" y="47395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7" type="ctrTitle"/>
          </p:nvPr>
        </p:nvSpPr>
        <p:spPr>
          <a:xfrm>
            <a:off x="9648715" y="68205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8" type="subTitle"/>
          </p:nvPr>
        </p:nvSpPr>
        <p:spPr>
          <a:xfrm>
            <a:off x="10371415" y="7743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02" name="Google Shape;102;p13"/>
          <p:cNvCxnSpPr/>
          <p:nvPr/>
        </p:nvCxnSpPr>
        <p:spPr>
          <a:xfrm>
            <a:off x="4546800" y="4221326"/>
            <a:ext cx="9194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3"/>
          <p:cNvCxnSpPr/>
          <p:nvPr/>
        </p:nvCxnSpPr>
        <p:spPr>
          <a:xfrm>
            <a:off x="4546800" y="7254876"/>
            <a:ext cx="9194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9">
    <p:bg>
      <p:bgPr>
        <a:noFill/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7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/>
          <p:nvPr/>
        </p:nvSpPr>
        <p:spPr>
          <a:xfrm flipH="1">
            <a:off x="950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</a:t>
            </a:r>
            <a:endParaRPr sz="2800"/>
          </a:p>
        </p:txBody>
      </p:sp>
      <p:sp>
        <p:nvSpPr>
          <p:cNvPr id="117" name="Google Shape;117;p19"/>
          <p:cNvSpPr/>
          <p:nvPr/>
        </p:nvSpPr>
        <p:spPr>
          <a:xfrm>
            <a:off x="2367600" y="0"/>
            <a:ext cx="15921000" cy="8289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18" name="Google Shape;118;p19"/>
          <p:cNvSpPr/>
          <p:nvPr/>
        </p:nvSpPr>
        <p:spPr>
          <a:xfrm>
            <a:off x="0" y="3798948"/>
            <a:ext cx="3150000" cy="6488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19" name="Google Shape;119;p19"/>
          <p:cNvSpPr txBox="1"/>
          <p:nvPr>
            <p:ph type="ctrTitle"/>
          </p:nvPr>
        </p:nvSpPr>
        <p:spPr>
          <a:xfrm>
            <a:off x="9394350" y="2640450"/>
            <a:ext cx="7233600" cy="3564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1" type="subTitle"/>
          </p:nvPr>
        </p:nvSpPr>
        <p:spPr>
          <a:xfrm>
            <a:off x="11823650" y="5955600"/>
            <a:ext cx="4804200" cy="1434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 2">
  <p:cSld name="CUSTOM_7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/>
          <p:nvPr/>
        </p:nvSpPr>
        <p:spPr>
          <a:xfrm>
            <a:off x="0" y="-1470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/>
          <p:nvPr/>
        </p:nvSpPr>
        <p:spPr>
          <a:xfrm flipH="1">
            <a:off x="350" y="0"/>
            <a:ext cx="15921000" cy="8289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24" name="Google Shape;124;p20"/>
          <p:cNvSpPr txBox="1"/>
          <p:nvPr>
            <p:ph type="ctrTitle"/>
          </p:nvPr>
        </p:nvSpPr>
        <p:spPr>
          <a:xfrm flipH="1">
            <a:off x="1659850" y="4814750"/>
            <a:ext cx="113700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400"/>
              <a:buNone/>
              <a:defRPr sz="10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5" name="Google Shape;125;p20"/>
          <p:cNvSpPr txBox="1"/>
          <p:nvPr>
            <p:ph idx="1" type="subTitle"/>
          </p:nvPr>
        </p:nvSpPr>
        <p:spPr>
          <a:xfrm flipH="1">
            <a:off x="1660069" y="5019148"/>
            <a:ext cx="6021600" cy="2340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6" name="Google Shape;126;p20"/>
          <p:cNvSpPr/>
          <p:nvPr/>
        </p:nvSpPr>
        <p:spPr>
          <a:xfrm flipH="1">
            <a:off x="15138950" y="3798948"/>
            <a:ext cx="3150000" cy="6488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CUSTOM_9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/>
          <p:nvPr/>
        </p:nvSpPr>
        <p:spPr>
          <a:xfrm>
            <a:off x="-2" y="1882254"/>
            <a:ext cx="12156600" cy="8404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4166500" y="14250"/>
            <a:ext cx="14122800" cy="10287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30" name="Google Shape;130;p21"/>
          <p:cNvSpPr txBox="1"/>
          <p:nvPr>
            <p:ph type="ctrTitle"/>
          </p:nvPr>
        </p:nvSpPr>
        <p:spPr>
          <a:xfrm>
            <a:off x="9222150" y="2698549"/>
            <a:ext cx="7005600" cy="302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1" type="subTitle"/>
          </p:nvPr>
        </p:nvSpPr>
        <p:spPr>
          <a:xfrm>
            <a:off x="9222150" y="5446679"/>
            <a:ext cx="7005600" cy="365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 1">
  <p:cSld name="CUSTOM_9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/>
          <p:nvPr/>
        </p:nvSpPr>
        <p:spPr>
          <a:xfrm flipH="1">
            <a:off x="948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2"/>
          <p:cNvSpPr/>
          <p:nvPr/>
        </p:nvSpPr>
        <p:spPr>
          <a:xfrm flipH="1">
            <a:off x="6132350" y="1882254"/>
            <a:ext cx="12156600" cy="8404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35" name="Google Shape;135;p22"/>
          <p:cNvSpPr/>
          <p:nvPr/>
        </p:nvSpPr>
        <p:spPr>
          <a:xfrm flipH="1">
            <a:off x="-2" y="14249"/>
            <a:ext cx="12156600" cy="10287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36" name="Google Shape;136;p22"/>
          <p:cNvSpPr txBox="1"/>
          <p:nvPr>
            <p:ph type="ctrTitle"/>
          </p:nvPr>
        </p:nvSpPr>
        <p:spPr>
          <a:xfrm flipH="1">
            <a:off x="2061198" y="2698549"/>
            <a:ext cx="7005600" cy="302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1" type="subTitle"/>
          </p:nvPr>
        </p:nvSpPr>
        <p:spPr>
          <a:xfrm flipH="1">
            <a:off x="2061198" y="5446679"/>
            <a:ext cx="7005600" cy="3658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3380915" y="40800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4103615" y="50029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2" type="ctrTitle"/>
          </p:nvPr>
        </p:nvSpPr>
        <p:spPr>
          <a:xfrm>
            <a:off x="3380915" y="717427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3" type="subTitle"/>
          </p:nvPr>
        </p:nvSpPr>
        <p:spPr>
          <a:xfrm>
            <a:off x="4103615" y="8097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4" type="ctrTitle"/>
          </p:nvPr>
        </p:nvSpPr>
        <p:spPr>
          <a:xfrm>
            <a:off x="9648715" y="40800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5" type="subTitle"/>
          </p:nvPr>
        </p:nvSpPr>
        <p:spPr>
          <a:xfrm>
            <a:off x="10371415" y="50029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6" type="ctrTitle"/>
          </p:nvPr>
        </p:nvSpPr>
        <p:spPr>
          <a:xfrm>
            <a:off x="9648715" y="717427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7" type="subTitle"/>
          </p:nvPr>
        </p:nvSpPr>
        <p:spPr>
          <a:xfrm>
            <a:off x="10371415" y="8097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8" type="ctrTitle"/>
          </p:nvPr>
        </p:nvSpPr>
        <p:spPr>
          <a:xfrm>
            <a:off x="2244555" y="802900"/>
            <a:ext cx="13798800" cy="189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9" type="title"/>
          </p:nvPr>
        </p:nvSpPr>
        <p:spPr>
          <a:xfrm>
            <a:off x="4256315" y="323887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hasCustomPrompt="1" idx="13" type="title"/>
          </p:nvPr>
        </p:nvSpPr>
        <p:spPr>
          <a:xfrm>
            <a:off x="4256315" y="633312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hasCustomPrompt="1" idx="14" type="title"/>
          </p:nvPr>
        </p:nvSpPr>
        <p:spPr>
          <a:xfrm>
            <a:off x="10524115" y="323887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/>
          <p:nvPr>
            <p:ph hasCustomPrompt="1" idx="15" type="title"/>
          </p:nvPr>
        </p:nvSpPr>
        <p:spPr>
          <a:xfrm>
            <a:off x="10524115" y="633312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8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idx="12" type="sldNum"/>
          </p:nvPr>
        </p:nvSpPr>
        <p:spPr>
          <a:xfrm>
            <a:off x="17113568" y="9499702"/>
            <a:ext cx="1097400" cy="78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buClr>
                <a:srgbClr val="000000"/>
              </a:buClr>
              <a:buSzPts val="2200"/>
              <a:buFont typeface="Arial"/>
              <a:buNone/>
              <a:defRPr/>
            </a:lvl1pPr>
            <a:lvl2pPr lvl="1" rtl="0">
              <a:buClr>
                <a:srgbClr val="000000"/>
              </a:buClr>
              <a:buSzPts val="2200"/>
              <a:buFont typeface="Arial"/>
              <a:buNone/>
              <a:defRPr/>
            </a:lvl2pPr>
            <a:lvl3pPr lvl="2" rtl="0">
              <a:buClr>
                <a:srgbClr val="000000"/>
              </a:buClr>
              <a:buSzPts val="2200"/>
              <a:buFont typeface="Arial"/>
              <a:buNone/>
              <a:defRPr/>
            </a:lvl3pPr>
            <a:lvl4pPr lvl="3" rtl="0">
              <a:buClr>
                <a:srgbClr val="000000"/>
              </a:buClr>
              <a:buSzPts val="2200"/>
              <a:buFont typeface="Arial"/>
              <a:buNone/>
              <a:defRPr/>
            </a:lvl4pPr>
            <a:lvl5pPr lvl="4" rtl="0">
              <a:buClr>
                <a:srgbClr val="000000"/>
              </a:buClr>
              <a:buSzPts val="2200"/>
              <a:buFont typeface="Arial"/>
              <a:buNone/>
              <a:defRPr/>
            </a:lvl5pPr>
            <a:lvl6pPr lvl="5" rtl="0">
              <a:buClr>
                <a:srgbClr val="000000"/>
              </a:buClr>
              <a:buSzPts val="2200"/>
              <a:buFont typeface="Arial"/>
              <a:buNone/>
              <a:defRPr/>
            </a:lvl6pPr>
            <a:lvl7pPr lvl="6" rtl="0">
              <a:buClr>
                <a:srgbClr val="000000"/>
              </a:buClr>
              <a:buSzPts val="2200"/>
              <a:buFont typeface="Arial"/>
              <a:buNone/>
              <a:defRPr/>
            </a:lvl7pPr>
            <a:lvl8pPr lvl="7" rtl="0">
              <a:buClr>
                <a:srgbClr val="000000"/>
              </a:buClr>
              <a:buSzPts val="2200"/>
              <a:buFont typeface="Arial"/>
              <a:buNone/>
              <a:defRPr/>
            </a:lvl8pPr>
            <a:lvl9pPr lvl="8" rtl="0">
              <a:buClr>
                <a:srgbClr val="000000"/>
              </a:buClr>
              <a:buSzPts val="2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0" name="Google Shape;140;p23"/>
          <p:cNvSpPr/>
          <p:nvPr/>
        </p:nvSpPr>
        <p:spPr>
          <a:xfrm>
            <a:off x="0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3"/>
          <p:cNvSpPr/>
          <p:nvPr/>
        </p:nvSpPr>
        <p:spPr>
          <a:xfrm>
            <a:off x="0" y="1956650"/>
            <a:ext cx="18288000" cy="6344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8275"/>
              </a:solidFill>
            </a:endParaRPr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1284100" y="4269600"/>
            <a:ext cx="10616400" cy="2952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>
                <a:solidFill>
                  <a:srgbClr val="FFFFFF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>
                <a:solidFill>
                  <a:srgbClr val="FFFFFF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>
                <a:solidFill>
                  <a:srgbClr val="FFFFFF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>
                <a:solidFill>
                  <a:srgbClr val="FFFFFF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>
                <a:solidFill>
                  <a:srgbClr val="FFFFFF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>
                <a:solidFill>
                  <a:srgbClr val="FFFFFF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>
                <a:solidFill>
                  <a:srgbClr val="FFFFFF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>
                <a:solidFill>
                  <a:srgbClr val="FFFFFF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2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3" name="Google Shape;143;p23"/>
          <p:cNvSpPr txBox="1"/>
          <p:nvPr>
            <p:ph type="title"/>
          </p:nvPr>
        </p:nvSpPr>
        <p:spPr>
          <a:xfrm>
            <a:off x="9445993" y="2525350"/>
            <a:ext cx="7616400" cy="179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4" name="Google Shape;144;p23"/>
          <p:cNvSpPr/>
          <p:nvPr/>
        </p:nvSpPr>
        <p:spPr>
          <a:xfrm flipH="1">
            <a:off x="0" y="0"/>
            <a:ext cx="603000" cy="10287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">
  <p:cSld name="CUSTOM_8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idx="12" type="sldNum"/>
          </p:nvPr>
        </p:nvSpPr>
        <p:spPr>
          <a:xfrm>
            <a:off x="17113568" y="9499702"/>
            <a:ext cx="1097400" cy="78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7" name="Google Shape;147;p24"/>
          <p:cNvSpPr/>
          <p:nvPr/>
        </p:nvSpPr>
        <p:spPr>
          <a:xfrm>
            <a:off x="0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4"/>
          <p:cNvSpPr/>
          <p:nvPr/>
        </p:nvSpPr>
        <p:spPr>
          <a:xfrm>
            <a:off x="0" y="1956650"/>
            <a:ext cx="18288000" cy="6344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8275"/>
              </a:solidFill>
            </a:endParaRPr>
          </a:p>
        </p:txBody>
      </p:sp>
      <p:sp>
        <p:nvSpPr>
          <p:cNvPr id="149" name="Google Shape;149;p24"/>
          <p:cNvSpPr txBox="1"/>
          <p:nvPr>
            <p:ph type="title"/>
          </p:nvPr>
        </p:nvSpPr>
        <p:spPr>
          <a:xfrm>
            <a:off x="3353098" y="4246800"/>
            <a:ext cx="5694000" cy="179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0" name="Google Shape;150;p24"/>
          <p:cNvSpPr txBox="1"/>
          <p:nvPr>
            <p:ph idx="1" type="subTitle"/>
          </p:nvPr>
        </p:nvSpPr>
        <p:spPr>
          <a:xfrm flipH="1">
            <a:off x="9584545" y="3973500"/>
            <a:ext cx="5262000" cy="2340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1" name="Google Shape;151;p24"/>
          <p:cNvSpPr/>
          <p:nvPr/>
        </p:nvSpPr>
        <p:spPr>
          <a:xfrm flipH="1">
            <a:off x="0" y="0"/>
            <a:ext cx="9255600" cy="619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 1">
  <p:cSld name="CUSTOM_8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/>
          <p:nvPr/>
        </p:nvSpPr>
        <p:spPr>
          <a:xfrm>
            <a:off x="0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5"/>
          <p:cNvSpPr/>
          <p:nvPr/>
        </p:nvSpPr>
        <p:spPr>
          <a:xfrm>
            <a:off x="0" y="1956650"/>
            <a:ext cx="18288000" cy="6344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8275"/>
              </a:solidFill>
            </a:endParaRPr>
          </a:p>
        </p:txBody>
      </p:sp>
      <p:sp>
        <p:nvSpPr>
          <p:cNvPr id="155" name="Google Shape;155;p25"/>
          <p:cNvSpPr txBox="1"/>
          <p:nvPr>
            <p:ph type="title"/>
          </p:nvPr>
        </p:nvSpPr>
        <p:spPr>
          <a:xfrm flipH="1">
            <a:off x="9032184" y="4246800"/>
            <a:ext cx="5694000" cy="179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6" name="Google Shape;156;p25"/>
          <p:cNvSpPr txBox="1"/>
          <p:nvPr>
            <p:ph idx="1" type="subTitle"/>
          </p:nvPr>
        </p:nvSpPr>
        <p:spPr>
          <a:xfrm>
            <a:off x="3561825" y="3973500"/>
            <a:ext cx="4932600" cy="2340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7" name="Google Shape;157;p25"/>
          <p:cNvSpPr/>
          <p:nvPr/>
        </p:nvSpPr>
        <p:spPr>
          <a:xfrm flipH="1">
            <a:off x="9032400" y="0"/>
            <a:ext cx="9255600" cy="619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 1 1 1">
  <p:cSld name="CUSTOM_8_1_1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/>
          <p:nvPr/>
        </p:nvSpPr>
        <p:spPr>
          <a:xfrm>
            <a:off x="0" y="-2935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6"/>
          <p:cNvSpPr/>
          <p:nvPr/>
        </p:nvSpPr>
        <p:spPr>
          <a:xfrm>
            <a:off x="0" y="1956650"/>
            <a:ext cx="18288000" cy="6344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8275"/>
              </a:solidFill>
            </a:endParaRPr>
          </a:p>
        </p:txBody>
      </p:sp>
      <p:sp>
        <p:nvSpPr>
          <p:cNvPr id="161" name="Google Shape;161;p26"/>
          <p:cNvSpPr txBox="1"/>
          <p:nvPr>
            <p:ph type="title"/>
          </p:nvPr>
        </p:nvSpPr>
        <p:spPr>
          <a:xfrm flipH="1">
            <a:off x="3737415" y="4246800"/>
            <a:ext cx="10813200" cy="1793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bg>
      <p:bgPr>
        <a:noFill/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/>
          <p:nvPr/>
        </p:nvSpPr>
        <p:spPr>
          <a:xfrm>
            <a:off x="9120850" y="942950"/>
            <a:ext cx="9174600" cy="8401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7"/>
          <p:cNvSpPr/>
          <p:nvPr/>
        </p:nvSpPr>
        <p:spPr>
          <a:xfrm>
            <a:off x="-15000" y="942950"/>
            <a:ext cx="9174600" cy="8401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7"/>
          <p:cNvSpPr txBox="1"/>
          <p:nvPr>
            <p:ph type="ctrTitle"/>
          </p:nvPr>
        </p:nvSpPr>
        <p:spPr>
          <a:xfrm>
            <a:off x="1518250" y="1200400"/>
            <a:ext cx="6687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6" name="Google Shape;166;p27"/>
          <p:cNvSpPr txBox="1"/>
          <p:nvPr>
            <p:ph idx="1" type="subTitle"/>
          </p:nvPr>
        </p:nvSpPr>
        <p:spPr>
          <a:xfrm>
            <a:off x="1518225" y="60653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7" name="Google Shape;167;p27"/>
          <p:cNvSpPr txBox="1"/>
          <p:nvPr>
            <p:ph idx="2" type="subTitle"/>
          </p:nvPr>
        </p:nvSpPr>
        <p:spPr>
          <a:xfrm>
            <a:off x="10823725" y="60653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8" name="Google Shape;168;p27"/>
          <p:cNvSpPr txBox="1"/>
          <p:nvPr>
            <p:ph idx="3" type="ctrTitle"/>
          </p:nvPr>
        </p:nvSpPr>
        <p:spPr>
          <a:xfrm>
            <a:off x="1585938" y="4422900"/>
            <a:ext cx="5594400" cy="12894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69" name="Google Shape;169;p27"/>
          <p:cNvSpPr txBox="1"/>
          <p:nvPr>
            <p:ph idx="4" type="ctrTitle"/>
          </p:nvPr>
        </p:nvSpPr>
        <p:spPr>
          <a:xfrm>
            <a:off x="10891438" y="4422900"/>
            <a:ext cx="5594400" cy="12894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grpSp>
        <p:nvGrpSpPr>
          <p:cNvPr id="170" name="Google Shape;170;p27"/>
          <p:cNvGrpSpPr/>
          <p:nvPr/>
        </p:nvGrpSpPr>
        <p:grpSpPr>
          <a:xfrm>
            <a:off x="9152145" y="8150"/>
            <a:ext cx="785400" cy="10315200"/>
            <a:chOff x="3047922" y="4075"/>
            <a:chExt cx="392700" cy="5157600"/>
          </a:xfrm>
        </p:grpSpPr>
        <p:sp>
          <p:nvSpPr>
            <p:cNvPr id="171" name="Google Shape;171;p27"/>
            <p:cNvSpPr/>
            <p:nvPr/>
          </p:nvSpPr>
          <p:spPr>
            <a:xfrm rot="5400000">
              <a:off x="3017322" y="2373000"/>
              <a:ext cx="453900" cy="3927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2" name="Google Shape;172;p27"/>
            <p:cNvCxnSpPr/>
            <p:nvPr/>
          </p:nvCxnSpPr>
          <p:spPr>
            <a:xfrm>
              <a:off x="3053725" y="4075"/>
              <a:ext cx="0" cy="51576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324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3">
  <p:cSld name="TITLE_ONLY_3">
    <p:bg>
      <p:bgPr>
        <a:noFill/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/>
          <p:nvPr/>
        </p:nvSpPr>
        <p:spPr>
          <a:xfrm>
            <a:off x="9120850" y="-14050"/>
            <a:ext cx="9174600" cy="10315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8"/>
          <p:cNvSpPr/>
          <p:nvPr/>
        </p:nvSpPr>
        <p:spPr>
          <a:xfrm>
            <a:off x="-15000" y="-14050"/>
            <a:ext cx="9135600" cy="10315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8"/>
          <p:cNvSpPr txBox="1"/>
          <p:nvPr>
            <p:ph type="ctrTitle"/>
          </p:nvPr>
        </p:nvSpPr>
        <p:spPr>
          <a:xfrm>
            <a:off x="4292400" y="1200400"/>
            <a:ext cx="97032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1" type="subTitle"/>
          </p:nvPr>
        </p:nvSpPr>
        <p:spPr>
          <a:xfrm>
            <a:off x="1518225" y="46750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8" name="Google Shape;178;p28"/>
          <p:cNvSpPr txBox="1"/>
          <p:nvPr>
            <p:ph idx="2" type="subTitle"/>
          </p:nvPr>
        </p:nvSpPr>
        <p:spPr>
          <a:xfrm>
            <a:off x="10823725" y="4675000"/>
            <a:ext cx="55944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9" name="Google Shape;179;p28"/>
          <p:cNvSpPr/>
          <p:nvPr/>
        </p:nvSpPr>
        <p:spPr>
          <a:xfrm rot="5400000">
            <a:off x="9090945" y="5720850"/>
            <a:ext cx="907800" cy="785400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24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TITLE_ONLY_2">
    <p:bg>
      <p:bgPr>
        <a:noFill/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/>
          <p:nvPr/>
        </p:nvSpPr>
        <p:spPr>
          <a:xfrm>
            <a:off x="9546376" y="2725800"/>
            <a:ext cx="6189345" cy="7563976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82" name="Google Shape;182;p29"/>
          <p:cNvSpPr/>
          <p:nvPr/>
        </p:nvSpPr>
        <p:spPr>
          <a:xfrm>
            <a:off x="2552225" y="2725800"/>
            <a:ext cx="6189345" cy="7563976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83" name="Google Shape;183;p29"/>
          <p:cNvSpPr txBox="1"/>
          <p:nvPr>
            <p:ph type="ctrTitle"/>
          </p:nvPr>
        </p:nvSpPr>
        <p:spPr>
          <a:xfrm>
            <a:off x="2696900" y="450350"/>
            <a:ext cx="128940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6000"/>
              <a:buNone/>
              <a:defRPr sz="60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1" type="subTitle"/>
          </p:nvPr>
        </p:nvSpPr>
        <p:spPr>
          <a:xfrm>
            <a:off x="3027500" y="5970800"/>
            <a:ext cx="5238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5" name="Google Shape;185;p29"/>
          <p:cNvSpPr txBox="1"/>
          <p:nvPr>
            <p:ph idx="2" type="subTitle"/>
          </p:nvPr>
        </p:nvSpPr>
        <p:spPr>
          <a:xfrm>
            <a:off x="10021750" y="5970800"/>
            <a:ext cx="5238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6" name="Google Shape;186;p29"/>
          <p:cNvSpPr txBox="1"/>
          <p:nvPr>
            <p:ph idx="3" type="ctrTitle"/>
          </p:nvPr>
        </p:nvSpPr>
        <p:spPr>
          <a:xfrm>
            <a:off x="3027512" y="4681400"/>
            <a:ext cx="5238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87" name="Google Shape;187;p29"/>
          <p:cNvSpPr txBox="1"/>
          <p:nvPr>
            <p:ph idx="4" type="ctrTitle"/>
          </p:nvPr>
        </p:nvSpPr>
        <p:spPr>
          <a:xfrm>
            <a:off x="10021762" y="4681400"/>
            <a:ext cx="5238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88" name="Google Shape;188;p29"/>
          <p:cNvSpPr/>
          <p:nvPr/>
        </p:nvSpPr>
        <p:spPr>
          <a:xfrm flipH="1">
            <a:off x="284550" y="2460600"/>
            <a:ext cx="545400" cy="7826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189" name="Google Shape;189;p29"/>
          <p:cNvSpPr/>
          <p:nvPr/>
        </p:nvSpPr>
        <p:spPr>
          <a:xfrm flipH="1">
            <a:off x="0" y="0"/>
            <a:ext cx="545400" cy="10287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 1">
  <p:cSld name="TITLE_ONLY_2_1">
    <p:bg>
      <p:bgPr>
        <a:noFill/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/>
          <p:nvPr/>
        </p:nvSpPr>
        <p:spPr>
          <a:xfrm>
            <a:off x="0" y="2514700"/>
            <a:ext cx="18293715" cy="6919178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92" name="Google Shape;192;p30"/>
          <p:cNvSpPr txBox="1"/>
          <p:nvPr>
            <p:ph type="ctrTitle"/>
          </p:nvPr>
        </p:nvSpPr>
        <p:spPr>
          <a:xfrm>
            <a:off x="2696900" y="450350"/>
            <a:ext cx="128940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6000"/>
              <a:buNone/>
              <a:defRPr sz="60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1" type="subTitle"/>
          </p:nvPr>
        </p:nvSpPr>
        <p:spPr>
          <a:xfrm>
            <a:off x="929200" y="5766500"/>
            <a:ext cx="5238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4" name="Google Shape;194;p30"/>
          <p:cNvSpPr txBox="1"/>
          <p:nvPr>
            <p:ph idx="2" type="subTitle"/>
          </p:nvPr>
        </p:nvSpPr>
        <p:spPr>
          <a:xfrm>
            <a:off x="6524700" y="5766500"/>
            <a:ext cx="5238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5" name="Google Shape;195;p30"/>
          <p:cNvSpPr txBox="1"/>
          <p:nvPr>
            <p:ph idx="3" type="ctrTitle"/>
          </p:nvPr>
        </p:nvSpPr>
        <p:spPr>
          <a:xfrm>
            <a:off x="929212" y="4477100"/>
            <a:ext cx="5238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4" type="ctrTitle"/>
          </p:nvPr>
        </p:nvSpPr>
        <p:spPr>
          <a:xfrm>
            <a:off x="6524712" y="4477100"/>
            <a:ext cx="5238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7" name="Google Shape;197;p30"/>
          <p:cNvSpPr txBox="1"/>
          <p:nvPr>
            <p:ph idx="5" type="subTitle"/>
          </p:nvPr>
        </p:nvSpPr>
        <p:spPr>
          <a:xfrm>
            <a:off x="12120200" y="5766500"/>
            <a:ext cx="5238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8" name="Google Shape;198;p30"/>
          <p:cNvSpPr txBox="1"/>
          <p:nvPr>
            <p:ph idx="6" type="ctrTitle"/>
          </p:nvPr>
        </p:nvSpPr>
        <p:spPr>
          <a:xfrm>
            <a:off x="12120212" y="4477100"/>
            <a:ext cx="5238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Fira Sans Condensed Medium"/>
              <a:buNone/>
              <a:defRPr sz="32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 1">
  <p:cSld name="TITLE_ONLY_1_1">
    <p:bg>
      <p:bgPr>
        <a:noFill/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/>
          <p:nvPr/>
        </p:nvSpPr>
        <p:spPr>
          <a:xfrm>
            <a:off x="150" y="939450"/>
            <a:ext cx="6096000" cy="8398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01" name="Google Shape;201;p31"/>
          <p:cNvSpPr/>
          <p:nvPr/>
        </p:nvSpPr>
        <p:spPr>
          <a:xfrm>
            <a:off x="6100400" y="941818"/>
            <a:ext cx="6096000" cy="83988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1"/>
          <p:cNvSpPr/>
          <p:nvPr/>
        </p:nvSpPr>
        <p:spPr>
          <a:xfrm>
            <a:off x="12191850" y="939450"/>
            <a:ext cx="6096000" cy="8398800"/>
          </a:xfrm>
          <a:prstGeom prst="rect">
            <a:avLst/>
          </a:prstGeom>
          <a:solidFill>
            <a:srgbClr val="AE3F4A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" name="Google Shape;203;p31"/>
          <p:cNvGrpSpPr/>
          <p:nvPr/>
        </p:nvGrpSpPr>
        <p:grpSpPr>
          <a:xfrm>
            <a:off x="6095995" y="8150"/>
            <a:ext cx="6881550" cy="10315200"/>
            <a:chOff x="3047922" y="4075"/>
            <a:chExt cx="3440775" cy="5157600"/>
          </a:xfrm>
        </p:grpSpPr>
        <p:grpSp>
          <p:nvGrpSpPr>
            <p:cNvPr id="204" name="Google Shape;204;p31"/>
            <p:cNvGrpSpPr/>
            <p:nvPr/>
          </p:nvGrpSpPr>
          <p:grpSpPr>
            <a:xfrm>
              <a:off x="3047922" y="4075"/>
              <a:ext cx="3440775" cy="5157600"/>
              <a:chOff x="3047922" y="4075"/>
              <a:chExt cx="3440775" cy="5157600"/>
            </a:xfrm>
          </p:grpSpPr>
          <p:grpSp>
            <p:nvGrpSpPr>
              <p:cNvPr id="205" name="Google Shape;205;p31"/>
              <p:cNvGrpSpPr/>
              <p:nvPr/>
            </p:nvGrpSpPr>
            <p:grpSpPr>
              <a:xfrm>
                <a:off x="3047922" y="2342400"/>
                <a:ext cx="3440775" cy="453900"/>
                <a:chOff x="3047922" y="2342400"/>
                <a:chExt cx="3440775" cy="453900"/>
              </a:xfrm>
            </p:grpSpPr>
            <p:sp>
              <p:nvSpPr>
                <p:cNvPr id="206" name="Google Shape;206;p31"/>
                <p:cNvSpPr/>
                <p:nvPr/>
              </p:nvSpPr>
              <p:spPr>
                <a:xfrm rot="5400000">
                  <a:off x="3017322" y="2373000"/>
                  <a:ext cx="453900" cy="392700"/>
                </a:xfrm>
                <a:prstGeom prst="triangle">
                  <a:avLst>
                    <a:gd fmla="val 50000" name="adj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31"/>
                <p:cNvSpPr/>
                <p:nvPr/>
              </p:nvSpPr>
              <p:spPr>
                <a:xfrm rot="5400000">
                  <a:off x="6065397" y="2373000"/>
                  <a:ext cx="453900" cy="392700"/>
                </a:xfrm>
                <a:prstGeom prst="triangle">
                  <a:avLst>
                    <a:gd fmla="val 50000" name="adj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cxnSp>
            <p:nvCxnSpPr>
              <p:cNvPr id="208" name="Google Shape;208;p31"/>
              <p:cNvCxnSpPr/>
              <p:nvPr/>
            </p:nvCxnSpPr>
            <p:spPr>
              <a:xfrm>
                <a:off x="3053725" y="4075"/>
                <a:ext cx="0" cy="51576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209" name="Google Shape;209;p31"/>
            <p:cNvCxnSpPr/>
            <p:nvPr/>
          </p:nvCxnSpPr>
          <p:spPr>
            <a:xfrm>
              <a:off x="6100425" y="4075"/>
              <a:ext cx="0" cy="51576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10" name="Google Shape;210;p31"/>
          <p:cNvSpPr txBox="1"/>
          <p:nvPr>
            <p:ph type="ctrTitle"/>
          </p:nvPr>
        </p:nvSpPr>
        <p:spPr>
          <a:xfrm>
            <a:off x="6087250" y="1200400"/>
            <a:ext cx="58770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1" name="Google Shape;211;p31"/>
          <p:cNvSpPr txBox="1"/>
          <p:nvPr>
            <p:ph idx="2" type="ctrTitle"/>
          </p:nvPr>
        </p:nvSpPr>
        <p:spPr>
          <a:xfrm>
            <a:off x="1285375" y="5537900"/>
            <a:ext cx="3762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2" name="Google Shape;212;p31"/>
          <p:cNvSpPr txBox="1"/>
          <p:nvPr>
            <p:ph idx="1" type="subTitle"/>
          </p:nvPr>
        </p:nvSpPr>
        <p:spPr>
          <a:xfrm>
            <a:off x="1285400" y="6674900"/>
            <a:ext cx="3762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3" name="Google Shape;213;p31"/>
          <p:cNvSpPr txBox="1"/>
          <p:nvPr>
            <p:ph idx="3" type="ctrTitle"/>
          </p:nvPr>
        </p:nvSpPr>
        <p:spPr>
          <a:xfrm>
            <a:off x="7381375" y="5537900"/>
            <a:ext cx="3762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4" name="Google Shape;214;p31"/>
          <p:cNvSpPr txBox="1"/>
          <p:nvPr>
            <p:ph idx="4" type="subTitle"/>
          </p:nvPr>
        </p:nvSpPr>
        <p:spPr>
          <a:xfrm>
            <a:off x="7381400" y="6674900"/>
            <a:ext cx="3762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5" name="Google Shape;215;p31"/>
          <p:cNvSpPr txBox="1"/>
          <p:nvPr>
            <p:ph idx="5" type="ctrTitle"/>
          </p:nvPr>
        </p:nvSpPr>
        <p:spPr>
          <a:xfrm>
            <a:off x="13477375" y="5537900"/>
            <a:ext cx="3762600" cy="1289400"/>
          </a:xfrm>
          <a:prstGeom prst="rect">
            <a:avLst/>
          </a:prstGeom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Fira Sans Condensed Medium"/>
              <a:buNone/>
              <a:defRPr sz="3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Fira Sans Condensed Medium"/>
              <a:buNone/>
              <a:defRPr sz="36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6" name="Google Shape;216;p31"/>
          <p:cNvSpPr txBox="1"/>
          <p:nvPr>
            <p:ph idx="6" type="subTitle"/>
          </p:nvPr>
        </p:nvSpPr>
        <p:spPr>
          <a:xfrm>
            <a:off x="13477400" y="6674900"/>
            <a:ext cx="3762600" cy="222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_1">
    <p:bg>
      <p:bgPr>
        <a:solidFill>
          <a:srgbClr val="FFFFF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/>
          <p:nvPr/>
        </p:nvSpPr>
        <p:spPr>
          <a:xfrm>
            <a:off x="0" y="3386350"/>
            <a:ext cx="18288000" cy="6901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8275"/>
              </a:solidFill>
            </a:endParaRPr>
          </a:p>
        </p:txBody>
      </p:sp>
      <p:cxnSp>
        <p:nvCxnSpPr>
          <p:cNvPr id="219" name="Google Shape;219;p32"/>
          <p:cNvCxnSpPr/>
          <p:nvPr/>
        </p:nvCxnSpPr>
        <p:spPr>
          <a:xfrm rot="10800000">
            <a:off x="3309350" y="3386450"/>
            <a:ext cx="0" cy="6901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32"/>
          <p:cNvCxnSpPr/>
          <p:nvPr/>
        </p:nvCxnSpPr>
        <p:spPr>
          <a:xfrm rot="10800000">
            <a:off x="7936250" y="3386450"/>
            <a:ext cx="0" cy="6901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32"/>
          <p:cNvCxnSpPr/>
          <p:nvPr/>
        </p:nvCxnSpPr>
        <p:spPr>
          <a:xfrm rot="10800000">
            <a:off x="12517100" y="3386450"/>
            <a:ext cx="0" cy="6901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32"/>
          <p:cNvSpPr txBox="1"/>
          <p:nvPr>
            <p:ph type="ctrTitle"/>
          </p:nvPr>
        </p:nvSpPr>
        <p:spPr>
          <a:xfrm>
            <a:off x="3432473" y="6019207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3" name="Google Shape;223;p32"/>
          <p:cNvSpPr txBox="1"/>
          <p:nvPr>
            <p:ph idx="1" type="subTitle"/>
          </p:nvPr>
        </p:nvSpPr>
        <p:spPr>
          <a:xfrm>
            <a:off x="3432456" y="6942132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4" name="Google Shape;224;p32"/>
          <p:cNvSpPr txBox="1"/>
          <p:nvPr>
            <p:ph hasCustomPrompt="1" idx="2" type="title"/>
          </p:nvPr>
        </p:nvSpPr>
        <p:spPr>
          <a:xfrm>
            <a:off x="3280073" y="4833282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5" name="Google Shape;225;p32"/>
          <p:cNvSpPr txBox="1"/>
          <p:nvPr>
            <p:ph idx="3" type="ctrTitle"/>
          </p:nvPr>
        </p:nvSpPr>
        <p:spPr>
          <a:xfrm>
            <a:off x="8027223" y="6012410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6" name="Google Shape;226;p32"/>
          <p:cNvSpPr txBox="1"/>
          <p:nvPr>
            <p:ph idx="4" type="subTitle"/>
          </p:nvPr>
        </p:nvSpPr>
        <p:spPr>
          <a:xfrm>
            <a:off x="8027199" y="6935335"/>
            <a:ext cx="3953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7" name="Google Shape;227;p32"/>
          <p:cNvSpPr txBox="1"/>
          <p:nvPr>
            <p:ph hasCustomPrompt="1" idx="5" type="title"/>
          </p:nvPr>
        </p:nvSpPr>
        <p:spPr>
          <a:xfrm>
            <a:off x="7874823" y="4826484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8" name="Google Shape;228;p32"/>
          <p:cNvSpPr txBox="1"/>
          <p:nvPr>
            <p:ph idx="6" type="ctrTitle"/>
          </p:nvPr>
        </p:nvSpPr>
        <p:spPr>
          <a:xfrm>
            <a:off x="12621973" y="6012430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9" name="Google Shape;229;p32"/>
          <p:cNvSpPr txBox="1"/>
          <p:nvPr>
            <p:ph idx="7" type="subTitle"/>
          </p:nvPr>
        </p:nvSpPr>
        <p:spPr>
          <a:xfrm>
            <a:off x="12621956" y="6935355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0" name="Google Shape;230;p32"/>
          <p:cNvSpPr txBox="1"/>
          <p:nvPr>
            <p:ph hasCustomPrompt="1" idx="8" type="title"/>
          </p:nvPr>
        </p:nvSpPr>
        <p:spPr>
          <a:xfrm>
            <a:off x="12469573" y="4826504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Fira Sans Extra Condensed Medium"/>
              <a:buNone/>
              <a:defRPr sz="1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32"/>
          <p:cNvSpPr txBox="1"/>
          <p:nvPr>
            <p:ph idx="9" type="ctrTitle"/>
          </p:nvPr>
        </p:nvSpPr>
        <p:spPr>
          <a:xfrm>
            <a:off x="4063200" y="1200400"/>
            <a:ext cx="10161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6000"/>
              <a:buNone/>
              <a:defRPr sz="60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_2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0" l="5417" r="40513" t="5944"/>
          <a:stretch/>
        </p:blipFill>
        <p:spPr>
          <a:xfrm>
            <a:off x="0" y="-31900"/>
            <a:ext cx="4370640" cy="427675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">
  <p:cSld name="CUSTOM_6_1_1">
    <p:bg>
      <p:bgPr>
        <a:solidFill>
          <a:srgbClr val="FFFFFF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/>
          <p:nvPr>
            <p:ph type="ctrTitle"/>
          </p:nvPr>
        </p:nvSpPr>
        <p:spPr>
          <a:xfrm>
            <a:off x="3929702" y="568200"/>
            <a:ext cx="10428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34" name="Google Shape;234;p33"/>
          <p:cNvSpPr/>
          <p:nvPr/>
        </p:nvSpPr>
        <p:spPr>
          <a:xfrm>
            <a:off x="17458050" y="2460600"/>
            <a:ext cx="545400" cy="7826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35" name="Google Shape;235;p33"/>
          <p:cNvSpPr/>
          <p:nvPr/>
        </p:nvSpPr>
        <p:spPr>
          <a:xfrm>
            <a:off x="17742600" y="0"/>
            <a:ext cx="545400" cy="10287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2">
  <p:cSld name="CUSTOM_6_1_1_2">
    <p:bg>
      <p:bgPr>
        <a:solidFill>
          <a:srgbClr val="FFFFFF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ctrTitle"/>
          </p:nvPr>
        </p:nvSpPr>
        <p:spPr>
          <a:xfrm>
            <a:off x="3929702" y="568200"/>
            <a:ext cx="10428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38" name="Google Shape;238;p34"/>
          <p:cNvSpPr/>
          <p:nvPr/>
        </p:nvSpPr>
        <p:spPr>
          <a:xfrm>
            <a:off x="17458050" y="2460600"/>
            <a:ext cx="545400" cy="7826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39" name="Google Shape;239;p34"/>
          <p:cNvSpPr/>
          <p:nvPr/>
        </p:nvSpPr>
        <p:spPr>
          <a:xfrm>
            <a:off x="17742600" y="0"/>
            <a:ext cx="545400" cy="10287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40" name="Google Shape;240;p34"/>
          <p:cNvSpPr txBox="1"/>
          <p:nvPr>
            <p:ph idx="1" type="subTitle"/>
          </p:nvPr>
        </p:nvSpPr>
        <p:spPr>
          <a:xfrm>
            <a:off x="4162193" y="8663250"/>
            <a:ext cx="99636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1">
  <p:cSld name="CUSTOM_6_1_1_1">
    <p:bg>
      <p:bgPr>
        <a:solidFill>
          <a:srgbClr val="FFFFFF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type="ctrTitle"/>
          </p:nvPr>
        </p:nvSpPr>
        <p:spPr>
          <a:xfrm>
            <a:off x="3929702" y="568200"/>
            <a:ext cx="10428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3" name="Google Shape;243;p35"/>
          <p:cNvSpPr/>
          <p:nvPr/>
        </p:nvSpPr>
        <p:spPr>
          <a:xfrm flipH="1">
            <a:off x="284550" y="2460600"/>
            <a:ext cx="545400" cy="7826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44" name="Google Shape;244;p35"/>
          <p:cNvSpPr/>
          <p:nvPr/>
        </p:nvSpPr>
        <p:spPr>
          <a:xfrm flipH="1">
            <a:off x="0" y="0"/>
            <a:ext cx="545400" cy="10287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45" name="Google Shape;245;p35"/>
          <p:cNvSpPr txBox="1"/>
          <p:nvPr>
            <p:ph idx="2" type="ctrTitle"/>
          </p:nvPr>
        </p:nvSpPr>
        <p:spPr>
          <a:xfrm>
            <a:off x="1769200" y="3539850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6" name="Google Shape;246;p35"/>
          <p:cNvSpPr txBox="1"/>
          <p:nvPr>
            <p:ph idx="1" type="subTitle"/>
          </p:nvPr>
        </p:nvSpPr>
        <p:spPr>
          <a:xfrm>
            <a:off x="2372104" y="4462797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3" type="ctrTitle"/>
          </p:nvPr>
        </p:nvSpPr>
        <p:spPr>
          <a:xfrm>
            <a:off x="6714625" y="3533050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8" name="Google Shape;248;p35"/>
          <p:cNvSpPr txBox="1"/>
          <p:nvPr>
            <p:ph idx="4" type="subTitle"/>
          </p:nvPr>
        </p:nvSpPr>
        <p:spPr>
          <a:xfrm>
            <a:off x="7317540" y="4455991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9" name="Google Shape;249;p35"/>
          <p:cNvSpPr txBox="1"/>
          <p:nvPr>
            <p:ph idx="5" type="ctrTitle"/>
          </p:nvPr>
        </p:nvSpPr>
        <p:spPr>
          <a:xfrm>
            <a:off x="11660025" y="3533100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6" type="subTitle"/>
          </p:nvPr>
        </p:nvSpPr>
        <p:spPr>
          <a:xfrm>
            <a:off x="12263201" y="4456000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1" name="Google Shape;251;p35"/>
          <p:cNvSpPr txBox="1"/>
          <p:nvPr>
            <p:ph idx="7" type="ctrTitle"/>
          </p:nvPr>
        </p:nvSpPr>
        <p:spPr>
          <a:xfrm>
            <a:off x="1769200" y="6591302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2" name="Google Shape;252;p35"/>
          <p:cNvSpPr txBox="1"/>
          <p:nvPr>
            <p:ph idx="8" type="subTitle"/>
          </p:nvPr>
        </p:nvSpPr>
        <p:spPr>
          <a:xfrm>
            <a:off x="2372104" y="7514249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3" name="Google Shape;253;p35"/>
          <p:cNvSpPr txBox="1"/>
          <p:nvPr>
            <p:ph idx="9" type="ctrTitle"/>
          </p:nvPr>
        </p:nvSpPr>
        <p:spPr>
          <a:xfrm>
            <a:off x="6714625" y="6584507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4" name="Google Shape;254;p35"/>
          <p:cNvSpPr txBox="1"/>
          <p:nvPr>
            <p:ph idx="13" type="subTitle"/>
          </p:nvPr>
        </p:nvSpPr>
        <p:spPr>
          <a:xfrm>
            <a:off x="7317540" y="7507448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5" name="Google Shape;255;p35"/>
          <p:cNvSpPr txBox="1"/>
          <p:nvPr>
            <p:ph idx="14" type="ctrTitle"/>
          </p:nvPr>
        </p:nvSpPr>
        <p:spPr>
          <a:xfrm>
            <a:off x="11660025" y="6584550"/>
            <a:ext cx="48588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200"/>
              <a:buNone/>
              <a:defRPr sz="32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6" name="Google Shape;256;p35"/>
          <p:cNvSpPr txBox="1"/>
          <p:nvPr>
            <p:ph idx="15" type="subTitle"/>
          </p:nvPr>
        </p:nvSpPr>
        <p:spPr>
          <a:xfrm>
            <a:off x="12263201" y="7507450"/>
            <a:ext cx="3652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24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1 1">
  <p:cSld name="CUSTOM_6_1_1_1_1">
    <p:bg>
      <p:bgPr>
        <a:solidFill>
          <a:srgbClr val="FFFFFF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/>
          <p:nvPr>
            <p:ph type="ctrTitle"/>
          </p:nvPr>
        </p:nvSpPr>
        <p:spPr>
          <a:xfrm>
            <a:off x="3929702" y="568200"/>
            <a:ext cx="10428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600"/>
              <a:buNone/>
              <a:defRPr sz="3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9" name="Google Shape;259;p36"/>
          <p:cNvSpPr/>
          <p:nvPr/>
        </p:nvSpPr>
        <p:spPr>
          <a:xfrm flipH="1">
            <a:off x="284550" y="2460600"/>
            <a:ext cx="545400" cy="7826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60" name="Google Shape;260;p36"/>
          <p:cNvSpPr/>
          <p:nvPr/>
        </p:nvSpPr>
        <p:spPr>
          <a:xfrm flipH="1">
            <a:off x="0" y="0"/>
            <a:ext cx="545400" cy="10287000"/>
          </a:xfrm>
          <a:prstGeom prst="rect">
            <a:avLst/>
          </a:prstGeom>
          <a:solidFill>
            <a:srgbClr val="413B49">
              <a:alpha val="7421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4 1">
  <p:cSld name="CUSTOM_10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/>
          <p:nvPr/>
        </p:nvSpPr>
        <p:spPr>
          <a:xfrm flipH="1">
            <a:off x="0" y="1359989"/>
            <a:ext cx="16963200" cy="8926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63" name="Google Shape;263;p37"/>
          <p:cNvSpPr/>
          <p:nvPr/>
        </p:nvSpPr>
        <p:spPr>
          <a:xfrm flipH="1">
            <a:off x="1325750" y="14250"/>
            <a:ext cx="16963200" cy="9020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64" name="Google Shape;264;p37"/>
          <p:cNvSpPr txBox="1"/>
          <p:nvPr>
            <p:ph type="ctrTitle"/>
          </p:nvPr>
        </p:nvSpPr>
        <p:spPr>
          <a:xfrm>
            <a:off x="4063200" y="1200400"/>
            <a:ext cx="10161600" cy="1892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">
  <p:cSld name="CUSTOM_1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"/>
          <p:cNvSpPr/>
          <p:nvPr/>
        </p:nvSpPr>
        <p:spPr>
          <a:xfrm flipH="1">
            <a:off x="421" y="-14700"/>
            <a:ext cx="18288000" cy="103164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8"/>
          <p:cNvSpPr/>
          <p:nvPr/>
        </p:nvSpPr>
        <p:spPr>
          <a:xfrm flipH="1">
            <a:off x="2317626" y="1896900"/>
            <a:ext cx="15970800" cy="84048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68" name="Google Shape;268;p38"/>
          <p:cNvSpPr/>
          <p:nvPr/>
        </p:nvSpPr>
        <p:spPr>
          <a:xfrm flipH="1">
            <a:off x="-400" y="28900"/>
            <a:ext cx="15805800" cy="9369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">
  <p:cSld name="CUSTOM_11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9"/>
          <p:cNvSpPr/>
          <p:nvPr/>
        </p:nvSpPr>
        <p:spPr>
          <a:xfrm flipH="1">
            <a:off x="400" y="0"/>
            <a:ext cx="18288000" cy="10302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9"/>
          <p:cNvSpPr/>
          <p:nvPr/>
        </p:nvSpPr>
        <p:spPr>
          <a:xfrm flipH="1">
            <a:off x="-500" y="0"/>
            <a:ext cx="11354400" cy="9457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72" name="Google Shape;272;p39"/>
          <p:cNvSpPr/>
          <p:nvPr/>
        </p:nvSpPr>
        <p:spPr>
          <a:xfrm flipH="1">
            <a:off x="-450" y="7486300"/>
            <a:ext cx="15970800" cy="2815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73" name="Google Shape;273;p39"/>
          <p:cNvSpPr/>
          <p:nvPr/>
        </p:nvSpPr>
        <p:spPr>
          <a:xfrm>
            <a:off x="3509950" y="2227350"/>
            <a:ext cx="4682400" cy="50028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9"/>
          <p:cNvSpPr/>
          <p:nvPr/>
        </p:nvSpPr>
        <p:spPr>
          <a:xfrm flipH="1">
            <a:off x="2317650" y="0"/>
            <a:ext cx="15970800" cy="753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75" name="Google Shape;275;p39"/>
          <p:cNvSpPr txBox="1"/>
          <p:nvPr>
            <p:ph idx="1" type="subTitle"/>
          </p:nvPr>
        </p:nvSpPr>
        <p:spPr>
          <a:xfrm>
            <a:off x="11964000" y="2944200"/>
            <a:ext cx="4858800" cy="356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76" name="Google Shape;276;p39"/>
          <p:cNvSpPr txBox="1"/>
          <p:nvPr>
            <p:ph type="ctrTitle"/>
          </p:nvPr>
        </p:nvSpPr>
        <p:spPr>
          <a:xfrm>
            <a:off x="684500" y="4439452"/>
            <a:ext cx="103332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7" name="Google Shape;277;p39"/>
          <p:cNvSpPr txBox="1"/>
          <p:nvPr>
            <p:ph idx="2" type="subTitle"/>
          </p:nvPr>
        </p:nvSpPr>
        <p:spPr>
          <a:xfrm>
            <a:off x="4024750" y="5578311"/>
            <a:ext cx="3652800" cy="190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278" name="Google Shape;278;p39"/>
          <p:cNvCxnSpPr/>
          <p:nvPr/>
        </p:nvCxnSpPr>
        <p:spPr>
          <a:xfrm>
            <a:off x="4515850" y="5578300"/>
            <a:ext cx="267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 3">
  <p:cSld name="CUSTOM_11_1_3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/>
          <p:nvPr/>
        </p:nvSpPr>
        <p:spPr>
          <a:xfrm>
            <a:off x="-450" y="0"/>
            <a:ext cx="18288000" cy="10302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0"/>
          <p:cNvSpPr/>
          <p:nvPr/>
        </p:nvSpPr>
        <p:spPr>
          <a:xfrm>
            <a:off x="6934050" y="0"/>
            <a:ext cx="11354400" cy="9457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82" name="Google Shape;282;p40"/>
          <p:cNvSpPr/>
          <p:nvPr/>
        </p:nvSpPr>
        <p:spPr>
          <a:xfrm>
            <a:off x="2317600" y="7486300"/>
            <a:ext cx="15970800" cy="2815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83" name="Google Shape;283;p40"/>
          <p:cNvSpPr/>
          <p:nvPr/>
        </p:nvSpPr>
        <p:spPr>
          <a:xfrm flipH="1">
            <a:off x="10095600" y="2227350"/>
            <a:ext cx="4682400" cy="50028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0"/>
          <p:cNvSpPr/>
          <p:nvPr/>
        </p:nvSpPr>
        <p:spPr>
          <a:xfrm>
            <a:off x="-500" y="0"/>
            <a:ext cx="15970800" cy="753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85" name="Google Shape;285;p40"/>
          <p:cNvSpPr txBox="1"/>
          <p:nvPr>
            <p:ph idx="1" type="subTitle"/>
          </p:nvPr>
        </p:nvSpPr>
        <p:spPr>
          <a:xfrm flipH="1">
            <a:off x="1465150" y="2944200"/>
            <a:ext cx="4858800" cy="356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6" name="Google Shape;286;p40"/>
          <p:cNvSpPr txBox="1"/>
          <p:nvPr>
            <p:ph type="ctrTitle"/>
          </p:nvPr>
        </p:nvSpPr>
        <p:spPr>
          <a:xfrm flipH="1">
            <a:off x="7270250" y="4439452"/>
            <a:ext cx="103332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7" name="Google Shape;287;p40"/>
          <p:cNvSpPr txBox="1"/>
          <p:nvPr>
            <p:ph idx="2" type="subTitle"/>
          </p:nvPr>
        </p:nvSpPr>
        <p:spPr>
          <a:xfrm flipH="1">
            <a:off x="10610400" y="5578311"/>
            <a:ext cx="3652800" cy="190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288" name="Google Shape;288;p40"/>
          <p:cNvCxnSpPr/>
          <p:nvPr/>
        </p:nvCxnSpPr>
        <p:spPr>
          <a:xfrm rot="10800000">
            <a:off x="11101500" y="5578300"/>
            <a:ext cx="267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 2">
  <p:cSld name="CUSTOM_11_1_2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1"/>
          <p:cNvSpPr/>
          <p:nvPr/>
        </p:nvSpPr>
        <p:spPr>
          <a:xfrm flipH="1">
            <a:off x="400" y="0"/>
            <a:ext cx="18288000" cy="10302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1"/>
          <p:cNvSpPr/>
          <p:nvPr/>
        </p:nvSpPr>
        <p:spPr>
          <a:xfrm flipH="1">
            <a:off x="-500" y="0"/>
            <a:ext cx="11354400" cy="9294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  <p:sp>
        <p:nvSpPr>
          <p:cNvPr id="292" name="Google Shape;292;p41"/>
          <p:cNvSpPr txBox="1"/>
          <p:nvPr>
            <p:ph type="ctrTitle"/>
          </p:nvPr>
        </p:nvSpPr>
        <p:spPr>
          <a:xfrm>
            <a:off x="1662400" y="752997"/>
            <a:ext cx="7734600" cy="410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3" name="Google Shape;293;p41"/>
          <p:cNvSpPr txBox="1"/>
          <p:nvPr>
            <p:ph idx="1" type="subTitle"/>
          </p:nvPr>
        </p:nvSpPr>
        <p:spPr>
          <a:xfrm>
            <a:off x="1662400" y="4628450"/>
            <a:ext cx="8449800" cy="356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4" name="Google Shape;294;p41"/>
          <p:cNvSpPr/>
          <p:nvPr/>
        </p:nvSpPr>
        <p:spPr>
          <a:xfrm flipH="1">
            <a:off x="2317650" y="7655450"/>
            <a:ext cx="15970800" cy="2646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TEXT">
  <p:cSld name="CUSTOM_2_1_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/>
          <p:cNvPicPr preferRelativeResize="0"/>
          <p:nvPr/>
        </p:nvPicPr>
        <p:blipFill rotWithShape="1">
          <a:blip r:embed="rId2">
            <a:alphaModFix/>
          </a:blip>
          <a:srcRect b="0" l="5417" r="40513" t="5944"/>
          <a:stretch/>
        </p:blipFill>
        <p:spPr>
          <a:xfrm>
            <a:off x="0" y="-31900"/>
            <a:ext cx="4370640" cy="427675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" name="Google Shape;33;p5"/>
          <p:cNvSpPr/>
          <p:nvPr/>
        </p:nvSpPr>
        <p:spPr>
          <a:xfrm>
            <a:off x="13206450" y="4448350"/>
            <a:ext cx="4117200" cy="1805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34" name="Google Shape;34;p5"/>
          <p:cNvSpPr txBox="1"/>
          <p:nvPr>
            <p:ph hasCustomPrompt="1" idx="2" type="title"/>
          </p:nvPr>
        </p:nvSpPr>
        <p:spPr>
          <a:xfrm>
            <a:off x="13572049" y="4683750"/>
            <a:ext cx="3385800" cy="907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13358465" y="5518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" name="Google Shape;36;p5"/>
          <p:cNvSpPr/>
          <p:nvPr/>
        </p:nvSpPr>
        <p:spPr>
          <a:xfrm>
            <a:off x="8878050" y="4448350"/>
            <a:ext cx="4117200" cy="1805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37" name="Google Shape;37;p5"/>
          <p:cNvSpPr txBox="1"/>
          <p:nvPr>
            <p:ph hasCustomPrompt="1" idx="3" type="title"/>
          </p:nvPr>
        </p:nvSpPr>
        <p:spPr>
          <a:xfrm>
            <a:off x="9243649" y="4683750"/>
            <a:ext cx="3385800" cy="907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8" name="Google Shape;38;p5"/>
          <p:cNvSpPr txBox="1"/>
          <p:nvPr>
            <p:ph idx="4" type="subTitle"/>
          </p:nvPr>
        </p:nvSpPr>
        <p:spPr>
          <a:xfrm>
            <a:off x="9030065" y="5518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" name="Google Shape;39;p5"/>
          <p:cNvSpPr/>
          <p:nvPr/>
        </p:nvSpPr>
        <p:spPr>
          <a:xfrm>
            <a:off x="13206450" y="6498100"/>
            <a:ext cx="4117200" cy="1805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40" name="Google Shape;40;p5"/>
          <p:cNvSpPr txBox="1"/>
          <p:nvPr>
            <p:ph hasCustomPrompt="1" idx="5" type="title"/>
          </p:nvPr>
        </p:nvSpPr>
        <p:spPr>
          <a:xfrm>
            <a:off x="13572049" y="6733500"/>
            <a:ext cx="3385800" cy="907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1" name="Google Shape;41;p5"/>
          <p:cNvSpPr txBox="1"/>
          <p:nvPr>
            <p:ph idx="6" type="subTitle"/>
          </p:nvPr>
        </p:nvSpPr>
        <p:spPr>
          <a:xfrm>
            <a:off x="13358465" y="7568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2" name="Google Shape;42;p5"/>
          <p:cNvSpPr/>
          <p:nvPr/>
        </p:nvSpPr>
        <p:spPr>
          <a:xfrm>
            <a:off x="8878050" y="6498100"/>
            <a:ext cx="4117200" cy="1805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43" name="Google Shape;43;p5"/>
          <p:cNvSpPr txBox="1"/>
          <p:nvPr>
            <p:ph hasCustomPrompt="1" idx="7" type="title"/>
          </p:nvPr>
        </p:nvSpPr>
        <p:spPr>
          <a:xfrm>
            <a:off x="9243649" y="6733500"/>
            <a:ext cx="3385800" cy="907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5"/>
          <p:cNvSpPr txBox="1"/>
          <p:nvPr>
            <p:ph idx="8" type="subTitle"/>
          </p:nvPr>
        </p:nvSpPr>
        <p:spPr>
          <a:xfrm>
            <a:off x="9030065" y="7568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" name="Google Shape;45;p5"/>
          <p:cNvSpPr/>
          <p:nvPr/>
        </p:nvSpPr>
        <p:spPr>
          <a:xfrm>
            <a:off x="3031900" y="2642650"/>
            <a:ext cx="4117200" cy="1805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46" name="Google Shape;46;p5"/>
          <p:cNvSpPr txBox="1"/>
          <p:nvPr>
            <p:ph hasCustomPrompt="1" idx="9" type="title"/>
          </p:nvPr>
        </p:nvSpPr>
        <p:spPr>
          <a:xfrm>
            <a:off x="3397499" y="2878050"/>
            <a:ext cx="3385800" cy="907800"/>
          </a:xfrm>
          <a:prstGeom prst="rect">
            <a:avLst/>
          </a:prstGeom>
          <a:noFill/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Fira Sans Extra Condensed Medium"/>
              <a:buNone/>
              <a:defRPr sz="9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5"/>
          <p:cNvSpPr txBox="1"/>
          <p:nvPr>
            <p:ph idx="13" type="subTitle"/>
          </p:nvPr>
        </p:nvSpPr>
        <p:spPr>
          <a:xfrm>
            <a:off x="3183915" y="37127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2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6"/>
          <p:cNvPicPr preferRelativeResize="0"/>
          <p:nvPr/>
        </p:nvPicPr>
        <p:blipFill rotWithShape="1">
          <a:blip r:embed="rId2">
            <a:alphaModFix/>
          </a:blip>
          <a:srcRect b="0" l="5417" r="40513" t="5944"/>
          <a:stretch/>
        </p:blipFill>
        <p:spPr>
          <a:xfrm rot="10800000">
            <a:off x="13901384" y="6042150"/>
            <a:ext cx="4370640" cy="427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6"/>
          <p:cNvPicPr preferRelativeResize="0"/>
          <p:nvPr/>
        </p:nvPicPr>
        <p:blipFill rotWithShape="1">
          <a:blip r:embed="rId2">
            <a:alphaModFix/>
          </a:blip>
          <a:srcRect b="0" l="5417" r="40513" t="5944"/>
          <a:stretch/>
        </p:blipFill>
        <p:spPr>
          <a:xfrm>
            <a:off x="0" y="-31900"/>
            <a:ext cx="4370640" cy="4276751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6"/>
          <p:cNvSpPr txBox="1"/>
          <p:nvPr>
            <p:ph type="ctrTitle"/>
          </p:nvPr>
        </p:nvSpPr>
        <p:spPr>
          <a:xfrm flipH="1">
            <a:off x="711200" y="4473000"/>
            <a:ext cx="7912200" cy="1341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" name="Google Shape;52;p6"/>
          <p:cNvSpPr txBox="1"/>
          <p:nvPr>
            <p:ph idx="1" type="subTitle"/>
          </p:nvPr>
        </p:nvSpPr>
        <p:spPr>
          <a:xfrm>
            <a:off x="9675215" y="4775700"/>
            <a:ext cx="3813000" cy="73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53" name="Google Shape;53;p6"/>
          <p:cNvCxnSpPr/>
          <p:nvPr/>
        </p:nvCxnSpPr>
        <p:spPr>
          <a:xfrm>
            <a:off x="9144000" y="2456400"/>
            <a:ext cx="0" cy="5374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7"/>
          <p:cNvPicPr preferRelativeResize="0"/>
          <p:nvPr/>
        </p:nvPicPr>
        <p:blipFill rotWithShape="1">
          <a:blip r:embed="rId2">
            <a:alphaModFix/>
          </a:blip>
          <a:srcRect b="0" l="5417" r="40513" t="7321"/>
          <a:stretch/>
        </p:blipFill>
        <p:spPr>
          <a:xfrm rot="10800000">
            <a:off x="10963252" y="3200393"/>
            <a:ext cx="7372598" cy="710854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7"/>
          <p:cNvSpPr txBox="1"/>
          <p:nvPr>
            <p:ph idx="1" type="subTitle"/>
          </p:nvPr>
        </p:nvSpPr>
        <p:spPr>
          <a:xfrm>
            <a:off x="2794850" y="5618600"/>
            <a:ext cx="6025200" cy="3496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57" name="Google Shape;57;p7"/>
          <p:cNvCxnSpPr/>
          <p:nvPr/>
        </p:nvCxnSpPr>
        <p:spPr>
          <a:xfrm>
            <a:off x="6888750" y="5387100"/>
            <a:ext cx="3595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7"/>
          <p:cNvSpPr txBox="1"/>
          <p:nvPr>
            <p:ph type="ctrTitle"/>
          </p:nvPr>
        </p:nvSpPr>
        <p:spPr>
          <a:xfrm flipH="1">
            <a:off x="5428167" y="3780375"/>
            <a:ext cx="79122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556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3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5417" r="40513" t="5944"/>
          <a:stretch/>
        </p:blipFill>
        <p:spPr>
          <a:xfrm flipH="1">
            <a:off x="13910550" y="-31900"/>
            <a:ext cx="4370640" cy="427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 rotWithShape="1">
          <a:blip r:embed="rId2">
            <a:alphaModFix/>
          </a:blip>
          <a:srcRect b="0" l="5417" r="40513" t="5944"/>
          <a:stretch/>
        </p:blipFill>
        <p:spPr>
          <a:xfrm>
            <a:off x="0" y="-31900"/>
            <a:ext cx="4370640" cy="427675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8"/>
          <p:cNvSpPr txBox="1"/>
          <p:nvPr>
            <p:ph type="ctrTitle"/>
          </p:nvPr>
        </p:nvSpPr>
        <p:spPr>
          <a:xfrm>
            <a:off x="1498200" y="1014800"/>
            <a:ext cx="167898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2" type="ctrTitle"/>
          </p:nvPr>
        </p:nvSpPr>
        <p:spPr>
          <a:xfrm>
            <a:off x="5500311" y="360425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8"/>
          <p:cNvSpPr txBox="1"/>
          <p:nvPr>
            <p:ph idx="1" type="subTitle"/>
          </p:nvPr>
        </p:nvSpPr>
        <p:spPr>
          <a:xfrm>
            <a:off x="5500238" y="4527150"/>
            <a:ext cx="3140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3" type="ctrTitle"/>
          </p:nvPr>
        </p:nvSpPr>
        <p:spPr>
          <a:xfrm>
            <a:off x="9600403" y="360425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4" type="subTitle"/>
          </p:nvPr>
        </p:nvSpPr>
        <p:spPr>
          <a:xfrm>
            <a:off x="9600330" y="4527150"/>
            <a:ext cx="3140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8"/>
          <p:cNvSpPr txBox="1"/>
          <p:nvPr>
            <p:ph idx="5" type="ctrTitle"/>
          </p:nvPr>
        </p:nvSpPr>
        <p:spPr>
          <a:xfrm>
            <a:off x="7589896" y="720010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" name="Google Shape;68;p8"/>
          <p:cNvSpPr txBox="1"/>
          <p:nvPr>
            <p:ph idx="6" type="subTitle"/>
          </p:nvPr>
        </p:nvSpPr>
        <p:spPr>
          <a:xfrm>
            <a:off x="7506050" y="8123000"/>
            <a:ext cx="33078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CUSTOM_4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9"/>
          <p:cNvPicPr preferRelativeResize="0"/>
          <p:nvPr/>
        </p:nvPicPr>
        <p:blipFill rotWithShape="1">
          <a:blip r:embed="rId2">
            <a:alphaModFix/>
          </a:blip>
          <a:srcRect b="0" l="5417" r="40513" t="7114"/>
          <a:stretch/>
        </p:blipFill>
        <p:spPr>
          <a:xfrm rot="10800000">
            <a:off x="10963252" y="3216349"/>
            <a:ext cx="7372598" cy="712450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9"/>
          <p:cNvSpPr txBox="1"/>
          <p:nvPr>
            <p:ph type="ctrTitle"/>
          </p:nvPr>
        </p:nvSpPr>
        <p:spPr>
          <a:xfrm>
            <a:off x="2501350" y="3702850"/>
            <a:ext cx="133176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" type="subTitle"/>
          </p:nvPr>
        </p:nvSpPr>
        <p:spPr>
          <a:xfrm>
            <a:off x="6229500" y="5280952"/>
            <a:ext cx="5861400" cy="1303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73" name="Google Shape;73;p9"/>
          <p:cNvCxnSpPr/>
          <p:nvPr/>
        </p:nvCxnSpPr>
        <p:spPr>
          <a:xfrm>
            <a:off x="7362300" y="5143500"/>
            <a:ext cx="3595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4" name="Google Shape;74;p9"/>
          <p:cNvPicPr preferRelativeResize="0"/>
          <p:nvPr/>
        </p:nvPicPr>
        <p:blipFill rotWithShape="1">
          <a:blip r:embed="rId2">
            <a:alphaModFix/>
          </a:blip>
          <a:srcRect b="0" l="5417" r="40513" t="7114"/>
          <a:stretch/>
        </p:blipFill>
        <p:spPr>
          <a:xfrm>
            <a:off x="-15448" y="0"/>
            <a:ext cx="7372598" cy="712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5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 txBox="1"/>
          <p:nvPr>
            <p:ph idx="1" type="subTitle"/>
          </p:nvPr>
        </p:nvSpPr>
        <p:spPr>
          <a:xfrm>
            <a:off x="4673710" y="5585079"/>
            <a:ext cx="4171200" cy="97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2" type="subTitle"/>
          </p:nvPr>
        </p:nvSpPr>
        <p:spPr>
          <a:xfrm>
            <a:off x="9443310" y="5613107"/>
            <a:ext cx="4171200" cy="97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Google Shape;78;p10"/>
          <p:cNvSpPr txBox="1"/>
          <p:nvPr>
            <p:ph type="ctrTitle"/>
          </p:nvPr>
        </p:nvSpPr>
        <p:spPr>
          <a:xfrm flipH="1">
            <a:off x="9443200" y="1014800"/>
            <a:ext cx="73464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3" type="ctrTitle"/>
          </p:nvPr>
        </p:nvSpPr>
        <p:spPr>
          <a:xfrm>
            <a:off x="4458625" y="5425200"/>
            <a:ext cx="4601400" cy="531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4" type="ctrTitle"/>
          </p:nvPr>
        </p:nvSpPr>
        <p:spPr>
          <a:xfrm>
            <a:off x="9144000" y="5425200"/>
            <a:ext cx="4769400" cy="531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81" name="Google Shape;81;p10"/>
          <p:cNvPicPr preferRelativeResize="0"/>
          <p:nvPr/>
        </p:nvPicPr>
        <p:blipFill rotWithShape="1">
          <a:blip r:embed="rId2">
            <a:alphaModFix/>
          </a:blip>
          <a:srcRect b="0" l="5417" r="40513" t="5944"/>
          <a:stretch/>
        </p:blipFill>
        <p:spPr>
          <a:xfrm>
            <a:off x="0" y="-31900"/>
            <a:ext cx="4370640" cy="427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theme" Target="../theme/theme1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3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Squada One"/>
              <a:buNone/>
              <a:defRPr sz="5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Righteous"/>
              <a:buNone/>
              <a:defRPr sz="56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Condensed Light"/>
              <a:buChar char="●"/>
              <a:defRPr sz="3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406400" lvl="1" marL="914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○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406400" lvl="2" marL="13716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■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406400" lvl="3" marL="18288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●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406400" lvl="4" marL="22860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○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406400" lvl="5" marL="27432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■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406400" lvl="6" marL="3200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●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406400" lvl="7" marL="36576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Condensed Light"/>
              <a:buChar char="○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406400" lvl="8" marL="411480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2800"/>
              <a:buFont typeface="Roboto Condensed Light"/>
              <a:buChar char="■"/>
              <a:defRPr sz="2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1246875" y="0"/>
            <a:ext cx="15794263" cy="1028700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2136200" y="3390901"/>
            <a:ext cx="14094600" cy="50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●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○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■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●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○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■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●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○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400"/>
              <a:buFont typeface="Proxima Nova"/>
              <a:buChar char="■"/>
              <a:defRPr sz="24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170973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24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Font typeface="Fira Sans Extra Condensed Medium"/>
              <a:buNone/>
              <a:defRPr sz="5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600"/>
              <a:buFont typeface="Squada One"/>
              <a:buNone/>
              <a:defRPr sz="56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●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81000" lvl="1" marL="914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○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81000" lvl="2" marL="1371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■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81000" lvl="3" marL="18288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●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81000" lvl="4" marL="22860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○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81000" lvl="5" marL="27432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■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81000" lvl="6" marL="3200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●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81000" lvl="7" marL="3657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Slab Light"/>
              <a:buChar char="○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81000" lvl="8" marL="4114800" rtl="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rgbClr val="666666"/>
              </a:buClr>
              <a:buSzPts val="2400"/>
              <a:buFont typeface="Roboto Slab Light"/>
              <a:buChar char="■"/>
              <a:defRPr sz="24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17113568" y="9499702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 algn="r">
              <a:buNone/>
              <a:defRPr sz="26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3"/>
          <p:cNvSpPr txBox="1"/>
          <p:nvPr>
            <p:ph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298" name="Google Shape;298;p43"/>
          <p:cNvSpPr txBox="1"/>
          <p:nvPr>
            <p:ph idx="1" type="body"/>
          </p:nvPr>
        </p:nvSpPr>
        <p:spPr>
          <a:xfrm>
            <a:off x="2136200" y="3390901"/>
            <a:ext cx="14094600" cy="50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683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683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683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683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683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683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683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google.com/spreadsheets/d/16gc_K8r4__pCvHB_cgd-f7v6XzcuDlFq47kD6hgCLx8/copy" TargetMode="External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ocs.google.com/spreadsheets/d/16gc_K8r4__pCvHB_cgd-f7v6XzcuDlFq47kD6hgCLx8/copy" TargetMode="External"/><Relationship Id="rId4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fonts.google.com/specimen/Squada+One?selection.family=Squada+One" TargetMode="External"/><Relationship Id="rId4" Type="http://schemas.openxmlformats.org/officeDocument/2006/relationships/hyperlink" Target="https://fonts.google.com/specimen/Roboto+Condensed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5"/>
          <p:cNvSpPr txBox="1"/>
          <p:nvPr/>
        </p:nvSpPr>
        <p:spPr>
          <a:xfrm flipH="1">
            <a:off x="1247205" y="4473000"/>
            <a:ext cx="15974700" cy="13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IDEA - PRIORITY # 2</a:t>
            </a:r>
            <a:endParaRPr sz="176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4"/>
          <p:cNvSpPr txBox="1"/>
          <p:nvPr>
            <p:ph type="ctrTitle"/>
          </p:nvPr>
        </p:nvSpPr>
        <p:spPr>
          <a:xfrm flipH="1">
            <a:off x="1498200" y="100165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SWOT ANALYSIS</a:t>
            </a:r>
            <a:endParaRPr/>
          </a:p>
        </p:txBody>
      </p:sp>
      <p:grpSp>
        <p:nvGrpSpPr>
          <p:cNvPr id="397" name="Google Shape;397;p54"/>
          <p:cNvGrpSpPr/>
          <p:nvPr/>
        </p:nvGrpSpPr>
        <p:grpSpPr>
          <a:xfrm>
            <a:off x="3562309" y="3946350"/>
            <a:ext cx="2190879" cy="2283800"/>
            <a:chOff x="1781155" y="1973175"/>
            <a:chExt cx="1095440" cy="1141900"/>
          </a:xfrm>
        </p:grpSpPr>
        <p:cxnSp>
          <p:nvCxnSpPr>
            <p:cNvPr id="398" name="Google Shape;398;p54"/>
            <p:cNvCxnSpPr>
              <a:stCxn id="399" idx="2"/>
              <a:endCxn id="400" idx="0"/>
            </p:cNvCxnSpPr>
            <p:nvPr/>
          </p:nvCxnSpPr>
          <p:spPr>
            <a:xfrm>
              <a:off x="2328900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sp>
          <p:nvSpPr>
            <p:cNvPr id="401" name="Google Shape;401;p54"/>
            <p:cNvSpPr/>
            <p:nvPr/>
          </p:nvSpPr>
          <p:spPr>
            <a:xfrm>
              <a:off x="1781155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54"/>
            <p:cNvSpPr/>
            <p:nvPr/>
          </p:nvSpPr>
          <p:spPr>
            <a:xfrm>
              <a:off x="1882902" y="2062431"/>
              <a:ext cx="891904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54"/>
            <p:cNvSpPr/>
            <p:nvPr/>
          </p:nvSpPr>
          <p:spPr>
            <a:xfrm>
              <a:off x="1882902" y="2062431"/>
              <a:ext cx="891904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54"/>
            <p:cNvSpPr/>
            <p:nvPr/>
          </p:nvSpPr>
          <p:spPr>
            <a:xfrm>
              <a:off x="1882902" y="2060446"/>
              <a:ext cx="891904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9" name="Google Shape;399;p54"/>
          <p:cNvSpPr txBox="1"/>
          <p:nvPr>
            <p:ph idx="4294967295" type="ctrTitle"/>
          </p:nvPr>
        </p:nvSpPr>
        <p:spPr>
          <a:xfrm>
            <a:off x="3873000" y="4317950"/>
            <a:ext cx="1569600" cy="103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S</a:t>
            </a:r>
            <a:endParaRPr sz="4800"/>
          </a:p>
        </p:txBody>
      </p:sp>
      <p:sp>
        <p:nvSpPr>
          <p:cNvPr id="405" name="Google Shape;405;p54"/>
          <p:cNvSpPr txBox="1"/>
          <p:nvPr>
            <p:ph idx="4294967295" type="ctrTitle"/>
          </p:nvPr>
        </p:nvSpPr>
        <p:spPr>
          <a:xfrm>
            <a:off x="6805800" y="4317950"/>
            <a:ext cx="1569600" cy="103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W</a:t>
            </a:r>
            <a:endParaRPr sz="4800"/>
          </a:p>
        </p:txBody>
      </p:sp>
      <p:sp>
        <p:nvSpPr>
          <p:cNvPr id="406" name="Google Shape;406;p54"/>
          <p:cNvSpPr txBox="1"/>
          <p:nvPr>
            <p:ph idx="4294967295" type="ctrTitle"/>
          </p:nvPr>
        </p:nvSpPr>
        <p:spPr>
          <a:xfrm>
            <a:off x="9738650" y="4317950"/>
            <a:ext cx="1569600" cy="103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O</a:t>
            </a:r>
            <a:endParaRPr sz="4800"/>
          </a:p>
        </p:txBody>
      </p:sp>
      <p:sp>
        <p:nvSpPr>
          <p:cNvPr id="407" name="Google Shape;407;p54"/>
          <p:cNvSpPr txBox="1"/>
          <p:nvPr>
            <p:ph idx="4294967295" type="ctrTitle"/>
          </p:nvPr>
        </p:nvSpPr>
        <p:spPr>
          <a:xfrm>
            <a:off x="12671475" y="4317950"/>
            <a:ext cx="1569600" cy="1038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T</a:t>
            </a:r>
            <a:endParaRPr sz="4800"/>
          </a:p>
        </p:txBody>
      </p:sp>
      <p:sp>
        <p:nvSpPr>
          <p:cNvPr id="400" name="Google Shape;400;p54"/>
          <p:cNvSpPr txBox="1"/>
          <p:nvPr>
            <p:ph idx="4294967295" type="ctrTitle"/>
          </p:nvPr>
        </p:nvSpPr>
        <p:spPr>
          <a:xfrm>
            <a:off x="3409945" y="6230000"/>
            <a:ext cx="2495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accent3"/>
                </a:solidFill>
              </a:rPr>
              <a:t>STRENGTHS</a:t>
            </a:r>
            <a:endParaRPr sz="3200">
              <a:solidFill>
                <a:schemeClr val="accent3"/>
              </a:solidFill>
            </a:endParaRPr>
          </a:p>
        </p:txBody>
      </p:sp>
      <p:sp>
        <p:nvSpPr>
          <p:cNvPr id="408" name="Google Shape;408;p54"/>
          <p:cNvSpPr txBox="1"/>
          <p:nvPr>
            <p:ph idx="4294967295" type="subTitle"/>
          </p:nvPr>
        </p:nvSpPr>
        <p:spPr>
          <a:xfrm>
            <a:off x="3276600" y="7152900"/>
            <a:ext cx="2762400" cy="2154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200"/>
              <a:t>Jupiter is the biggest planet in our Solar System</a:t>
            </a:r>
            <a:endParaRPr sz="2200"/>
          </a:p>
          <a:p>
            <a:pPr indent="0" lvl="0" marL="0" rtl="0" algn="ctr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/>
          </a:p>
          <a:p>
            <a:pPr indent="0" lvl="0" marL="0" rtl="0" algn="ct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409" name="Google Shape;409;p54"/>
          <p:cNvSpPr txBox="1"/>
          <p:nvPr>
            <p:ph idx="4294967295" type="ctrTitle"/>
          </p:nvPr>
        </p:nvSpPr>
        <p:spPr>
          <a:xfrm>
            <a:off x="6342745" y="6230000"/>
            <a:ext cx="2495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3200">
                <a:solidFill>
                  <a:schemeClr val="accent3"/>
                </a:solidFill>
              </a:rPr>
              <a:t>WEAKNESSES</a:t>
            </a:r>
            <a:endParaRPr sz="3200">
              <a:solidFill>
                <a:schemeClr val="accent3"/>
              </a:solidFill>
            </a:endParaRPr>
          </a:p>
        </p:txBody>
      </p:sp>
      <p:sp>
        <p:nvSpPr>
          <p:cNvPr id="410" name="Google Shape;410;p54"/>
          <p:cNvSpPr txBox="1"/>
          <p:nvPr>
            <p:ph idx="4294967295" type="subTitle"/>
          </p:nvPr>
        </p:nvSpPr>
        <p:spPr>
          <a:xfrm>
            <a:off x="6209400" y="7152900"/>
            <a:ext cx="2762400" cy="2154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200"/>
              <a:t>Venus has a beautiful name, but it’s terribly hot</a:t>
            </a:r>
            <a:endParaRPr sz="2200"/>
          </a:p>
        </p:txBody>
      </p:sp>
      <p:sp>
        <p:nvSpPr>
          <p:cNvPr id="411" name="Google Shape;411;p54"/>
          <p:cNvSpPr txBox="1"/>
          <p:nvPr>
            <p:ph idx="4294967295" type="ctrTitle"/>
          </p:nvPr>
        </p:nvSpPr>
        <p:spPr>
          <a:xfrm>
            <a:off x="9142050" y="6230000"/>
            <a:ext cx="2762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3200">
                <a:solidFill>
                  <a:schemeClr val="accent3"/>
                </a:solidFill>
              </a:rPr>
              <a:t>OPPORTUNITIES</a:t>
            </a:r>
            <a:endParaRPr sz="3200">
              <a:solidFill>
                <a:schemeClr val="accent3"/>
              </a:solidFill>
            </a:endParaRPr>
          </a:p>
        </p:txBody>
      </p:sp>
      <p:sp>
        <p:nvSpPr>
          <p:cNvPr id="412" name="Google Shape;412;p54"/>
          <p:cNvSpPr txBox="1"/>
          <p:nvPr>
            <p:ph idx="4294967295" type="subTitle"/>
          </p:nvPr>
        </p:nvSpPr>
        <p:spPr>
          <a:xfrm>
            <a:off x="9142200" y="7152900"/>
            <a:ext cx="2762400" cy="2154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200"/>
              <a:t>Neptune is the furthest planet from the Sun</a:t>
            </a:r>
            <a:endParaRPr sz="2200"/>
          </a:p>
        </p:txBody>
      </p:sp>
      <p:sp>
        <p:nvSpPr>
          <p:cNvPr id="413" name="Google Shape;413;p54"/>
          <p:cNvSpPr txBox="1"/>
          <p:nvPr>
            <p:ph idx="4294967295" type="ctrTitle"/>
          </p:nvPr>
        </p:nvSpPr>
        <p:spPr>
          <a:xfrm>
            <a:off x="12208345" y="6230000"/>
            <a:ext cx="2495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3200">
                <a:solidFill>
                  <a:schemeClr val="accent3"/>
                </a:solidFill>
              </a:rPr>
              <a:t>THREATS</a:t>
            </a:r>
            <a:endParaRPr sz="3200">
              <a:solidFill>
                <a:schemeClr val="accent3"/>
              </a:solidFill>
            </a:endParaRPr>
          </a:p>
        </p:txBody>
      </p:sp>
      <p:sp>
        <p:nvSpPr>
          <p:cNvPr id="414" name="Google Shape;414;p54"/>
          <p:cNvSpPr txBox="1"/>
          <p:nvPr>
            <p:ph idx="4294967295" type="subTitle"/>
          </p:nvPr>
        </p:nvSpPr>
        <p:spPr>
          <a:xfrm>
            <a:off x="12075000" y="7152900"/>
            <a:ext cx="2762400" cy="2154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200"/>
              <a:t>Mercury is the smallest planet in our Solar System</a:t>
            </a:r>
            <a:endParaRPr sz="2200"/>
          </a:p>
        </p:txBody>
      </p:sp>
      <p:grpSp>
        <p:nvGrpSpPr>
          <p:cNvPr id="415" name="Google Shape;415;p54"/>
          <p:cNvGrpSpPr/>
          <p:nvPr/>
        </p:nvGrpSpPr>
        <p:grpSpPr>
          <a:xfrm>
            <a:off x="6495159" y="3946350"/>
            <a:ext cx="2190879" cy="2283800"/>
            <a:chOff x="3247580" y="1973175"/>
            <a:chExt cx="1095440" cy="1141900"/>
          </a:xfrm>
        </p:grpSpPr>
        <p:sp>
          <p:nvSpPr>
            <p:cNvPr id="416" name="Google Shape;416;p54"/>
            <p:cNvSpPr/>
            <p:nvPr/>
          </p:nvSpPr>
          <p:spPr>
            <a:xfrm>
              <a:off x="3247580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54"/>
            <p:cNvSpPr/>
            <p:nvPr/>
          </p:nvSpPr>
          <p:spPr>
            <a:xfrm>
              <a:off x="334932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54"/>
            <p:cNvSpPr/>
            <p:nvPr/>
          </p:nvSpPr>
          <p:spPr>
            <a:xfrm>
              <a:off x="334932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54"/>
            <p:cNvSpPr/>
            <p:nvPr/>
          </p:nvSpPr>
          <p:spPr>
            <a:xfrm>
              <a:off x="3349327" y="2060446"/>
              <a:ext cx="891903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0" name="Google Shape;420;p54"/>
            <p:cNvCxnSpPr/>
            <p:nvPr/>
          </p:nvCxnSpPr>
          <p:spPr>
            <a:xfrm>
              <a:off x="3795750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grpSp>
        <p:nvGrpSpPr>
          <p:cNvPr id="421" name="Google Shape;421;p54"/>
          <p:cNvGrpSpPr/>
          <p:nvPr/>
        </p:nvGrpSpPr>
        <p:grpSpPr>
          <a:xfrm>
            <a:off x="9428009" y="3946350"/>
            <a:ext cx="2190879" cy="2283800"/>
            <a:chOff x="4714005" y="1973175"/>
            <a:chExt cx="1095440" cy="1141900"/>
          </a:xfrm>
        </p:grpSpPr>
        <p:sp>
          <p:nvSpPr>
            <p:cNvPr id="422" name="Google Shape;422;p54"/>
            <p:cNvSpPr/>
            <p:nvPr/>
          </p:nvSpPr>
          <p:spPr>
            <a:xfrm>
              <a:off x="4714005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54"/>
            <p:cNvSpPr/>
            <p:nvPr/>
          </p:nvSpPr>
          <p:spPr>
            <a:xfrm>
              <a:off x="4815752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54"/>
            <p:cNvSpPr/>
            <p:nvPr/>
          </p:nvSpPr>
          <p:spPr>
            <a:xfrm>
              <a:off x="4815752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54"/>
            <p:cNvSpPr/>
            <p:nvPr/>
          </p:nvSpPr>
          <p:spPr>
            <a:xfrm>
              <a:off x="4815752" y="2060446"/>
              <a:ext cx="891903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6" name="Google Shape;426;p54"/>
            <p:cNvCxnSpPr/>
            <p:nvPr/>
          </p:nvCxnSpPr>
          <p:spPr>
            <a:xfrm>
              <a:off x="5262600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grpSp>
        <p:nvGrpSpPr>
          <p:cNvPr id="427" name="Google Shape;427;p54"/>
          <p:cNvGrpSpPr/>
          <p:nvPr/>
        </p:nvGrpSpPr>
        <p:grpSpPr>
          <a:xfrm>
            <a:off x="12360859" y="3946350"/>
            <a:ext cx="2190879" cy="2283800"/>
            <a:chOff x="6180430" y="1973175"/>
            <a:chExt cx="1095440" cy="1141900"/>
          </a:xfrm>
        </p:grpSpPr>
        <p:sp>
          <p:nvSpPr>
            <p:cNvPr id="428" name="Google Shape;428;p54"/>
            <p:cNvSpPr/>
            <p:nvPr/>
          </p:nvSpPr>
          <p:spPr>
            <a:xfrm>
              <a:off x="6180430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54"/>
            <p:cNvSpPr/>
            <p:nvPr/>
          </p:nvSpPr>
          <p:spPr>
            <a:xfrm>
              <a:off x="628217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54"/>
            <p:cNvSpPr/>
            <p:nvPr/>
          </p:nvSpPr>
          <p:spPr>
            <a:xfrm>
              <a:off x="628217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54"/>
            <p:cNvSpPr/>
            <p:nvPr/>
          </p:nvSpPr>
          <p:spPr>
            <a:xfrm>
              <a:off x="6282177" y="2060446"/>
              <a:ext cx="891903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2" name="Google Shape;432;p54"/>
            <p:cNvCxnSpPr/>
            <p:nvPr/>
          </p:nvCxnSpPr>
          <p:spPr>
            <a:xfrm>
              <a:off x="6728025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7" name="Google Shape;437;p55"/>
          <p:cNvGrpSpPr/>
          <p:nvPr/>
        </p:nvGrpSpPr>
        <p:grpSpPr>
          <a:xfrm>
            <a:off x="3241541" y="3071549"/>
            <a:ext cx="12663960" cy="5683274"/>
            <a:chOff x="1620770" y="1535775"/>
            <a:chExt cx="6331980" cy="2841637"/>
          </a:xfrm>
        </p:grpSpPr>
        <p:grpSp>
          <p:nvGrpSpPr>
            <p:cNvPr id="438" name="Google Shape;438;p55"/>
            <p:cNvGrpSpPr/>
            <p:nvPr/>
          </p:nvGrpSpPr>
          <p:grpSpPr>
            <a:xfrm>
              <a:off x="1620770" y="1535775"/>
              <a:ext cx="6331980" cy="2841637"/>
              <a:chOff x="1620770" y="1535775"/>
              <a:chExt cx="6331980" cy="2841637"/>
            </a:xfrm>
          </p:grpSpPr>
          <p:sp>
            <p:nvSpPr>
              <p:cNvPr id="439" name="Google Shape;439;p55"/>
              <p:cNvSpPr/>
              <p:nvPr/>
            </p:nvSpPr>
            <p:spPr>
              <a:xfrm rot="5400000">
                <a:off x="2216197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55"/>
              <p:cNvSpPr/>
              <p:nvPr/>
            </p:nvSpPr>
            <p:spPr>
              <a:xfrm rot="5400000">
                <a:off x="3623309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55"/>
              <p:cNvSpPr/>
              <p:nvPr/>
            </p:nvSpPr>
            <p:spPr>
              <a:xfrm rot="5400000">
                <a:off x="4327220" y="2862539"/>
                <a:ext cx="1622646" cy="1407100"/>
              </a:xfrm>
              <a:custGeom>
                <a:rect b="b" l="l" r="r" t="t"/>
                <a:pathLst>
                  <a:path extrusionOk="0" h="27692" w="31934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55"/>
              <p:cNvSpPr/>
              <p:nvPr/>
            </p:nvSpPr>
            <p:spPr>
              <a:xfrm rot="5400000">
                <a:off x="1513022" y="2862513"/>
                <a:ext cx="1622646" cy="1407151"/>
              </a:xfrm>
              <a:custGeom>
                <a:rect b="b" l="l" r="r" t="t"/>
                <a:pathLst>
                  <a:path extrusionOk="0" h="27693" w="31934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55"/>
              <p:cNvSpPr/>
              <p:nvPr/>
            </p:nvSpPr>
            <p:spPr>
              <a:xfrm rot="5400000">
                <a:off x="2920134" y="2862513"/>
                <a:ext cx="1622646" cy="1407151"/>
              </a:xfrm>
              <a:custGeom>
                <a:rect b="b" l="l" r="r" t="t"/>
                <a:pathLst>
                  <a:path extrusionOk="0" h="27693" w="31934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55"/>
              <p:cNvSpPr/>
              <p:nvPr/>
            </p:nvSpPr>
            <p:spPr>
              <a:xfrm rot="5400000">
                <a:off x="5033267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55"/>
              <p:cNvSpPr/>
              <p:nvPr/>
            </p:nvSpPr>
            <p:spPr>
              <a:xfrm rot="5400000">
                <a:off x="5737178" y="2862539"/>
                <a:ext cx="1622646" cy="1407100"/>
              </a:xfrm>
              <a:custGeom>
                <a:rect b="b" l="l" r="r" t="t"/>
                <a:pathLst>
                  <a:path extrusionOk="0" h="27692" w="31934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55"/>
              <p:cNvSpPr/>
              <p:nvPr/>
            </p:nvSpPr>
            <p:spPr>
              <a:xfrm rot="5400000">
                <a:off x="6437471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7" name="Google Shape;447;p55"/>
            <p:cNvGrpSpPr/>
            <p:nvPr/>
          </p:nvGrpSpPr>
          <p:grpSpPr>
            <a:xfrm>
              <a:off x="2858050" y="2188240"/>
              <a:ext cx="3809844" cy="1568468"/>
              <a:chOff x="2858050" y="2188240"/>
              <a:chExt cx="3809844" cy="1568468"/>
            </a:xfrm>
          </p:grpSpPr>
          <p:sp>
            <p:nvSpPr>
              <p:cNvPr id="448" name="Google Shape;448;p55"/>
              <p:cNvSpPr/>
              <p:nvPr/>
            </p:nvSpPr>
            <p:spPr>
              <a:xfrm>
                <a:off x="2858050" y="2188240"/>
                <a:ext cx="339703" cy="318469"/>
              </a:xfrm>
              <a:custGeom>
                <a:rect b="b" l="l" r="r" t="t"/>
                <a:pathLst>
                  <a:path extrusionOk="0" h="18118" w="19326">
                    <a:moveTo>
                      <a:pt x="17628" y="1133"/>
                    </a:moveTo>
                    <a:cubicBezTo>
                      <a:pt x="17939" y="1133"/>
                      <a:pt x="18193" y="1387"/>
                      <a:pt x="18193" y="1701"/>
                    </a:cubicBezTo>
                    <a:lnTo>
                      <a:pt x="18193" y="11324"/>
                    </a:lnTo>
                    <a:lnTo>
                      <a:pt x="1133" y="11324"/>
                    </a:lnTo>
                    <a:lnTo>
                      <a:pt x="1133" y="1701"/>
                    </a:lnTo>
                    <a:cubicBezTo>
                      <a:pt x="1133" y="1387"/>
                      <a:pt x="1387" y="1133"/>
                      <a:pt x="1701" y="1133"/>
                    </a:cubicBezTo>
                    <a:close/>
                    <a:moveTo>
                      <a:pt x="18193" y="12456"/>
                    </a:moveTo>
                    <a:lnTo>
                      <a:pt x="18193" y="13024"/>
                    </a:lnTo>
                    <a:cubicBezTo>
                      <a:pt x="18193" y="13335"/>
                      <a:pt x="17939" y="13588"/>
                      <a:pt x="17628" y="13588"/>
                    </a:cubicBezTo>
                    <a:lnTo>
                      <a:pt x="1701" y="13588"/>
                    </a:lnTo>
                    <a:cubicBezTo>
                      <a:pt x="1387" y="13588"/>
                      <a:pt x="1133" y="13335"/>
                      <a:pt x="1133" y="13024"/>
                    </a:cubicBezTo>
                    <a:lnTo>
                      <a:pt x="1133" y="12456"/>
                    </a:lnTo>
                    <a:close/>
                    <a:moveTo>
                      <a:pt x="11520" y="14720"/>
                    </a:moveTo>
                    <a:lnTo>
                      <a:pt x="12275" y="16985"/>
                    </a:lnTo>
                    <a:lnTo>
                      <a:pt x="7051" y="16985"/>
                    </a:lnTo>
                    <a:lnTo>
                      <a:pt x="7806" y="14720"/>
                    </a:lnTo>
                    <a:close/>
                    <a:moveTo>
                      <a:pt x="1701" y="1"/>
                    </a:moveTo>
                    <a:cubicBezTo>
                      <a:pt x="762" y="1"/>
                      <a:pt x="1" y="762"/>
                      <a:pt x="1" y="1701"/>
                    </a:cubicBezTo>
                    <a:lnTo>
                      <a:pt x="1" y="13024"/>
                    </a:lnTo>
                    <a:cubicBezTo>
                      <a:pt x="1" y="13960"/>
                      <a:pt x="762" y="14720"/>
                      <a:pt x="1701" y="14720"/>
                    </a:cubicBezTo>
                    <a:lnTo>
                      <a:pt x="6614" y="14720"/>
                    </a:lnTo>
                    <a:lnTo>
                      <a:pt x="5859" y="16985"/>
                    </a:lnTo>
                    <a:lnTo>
                      <a:pt x="4002" y="16985"/>
                    </a:lnTo>
                    <a:cubicBezTo>
                      <a:pt x="3688" y="16985"/>
                      <a:pt x="3437" y="17239"/>
                      <a:pt x="3437" y="17553"/>
                    </a:cubicBezTo>
                    <a:cubicBezTo>
                      <a:pt x="3437" y="17864"/>
                      <a:pt x="3688" y="18117"/>
                      <a:pt x="4002" y="18117"/>
                    </a:cubicBezTo>
                    <a:lnTo>
                      <a:pt x="15325" y="18117"/>
                    </a:lnTo>
                    <a:cubicBezTo>
                      <a:pt x="15639" y="18117"/>
                      <a:pt x="15889" y="17864"/>
                      <a:pt x="15889" y="17553"/>
                    </a:cubicBezTo>
                    <a:cubicBezTo>
                      <a:pt x="15889" y="17239"/>
                      <a:pt x="15639" y="16985"/>
                      <a:pt x="15325" y="16985"/>
                    </a:cubicBezTo>
                    <a:lnTo>
                      <a:pt x="13468" y="16985"/>
                    </a:lnTo>
                    <a:lnTo>
                      <a:pt x="12713" y="14720"/>
                    </a:lnTo>
                    <a:lnTo>
                      <a:pt x="17628" y="14720"/>
                    </a:lnTo>
                    <a:cubicBezTo>
                      <a:pt x="18565" y="14720"/>
                      <a:pt x="19325" y="13960"/>
                      <a:pt x="19325" y="13024"/>
                    </a:cubicBezTo>
                    <a:lnTo>
                      <a:pt x="19325" y="1701"/>
                    </a:lnTo>
                    <a:cubicBezTo>
                      <a:pt x="19325" y="762"/>
                      <a:pt x="18565" y="1"/>
                      <a:pt x="176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5D74"/>
                  </a:solidFill>
                </a:endParaRPr>
              </a:p>
            </p:txBody>
          </p:sp>
          <p:grpSp>
            <p:nvGrpSpPr>
              <p:cNvPr id="449" name="Google Shape;449;p55"/>
              <p:cNvGrpSpPr/>
              <p:nvPr/>
            </p:nvGrpSpPr>
            <p:grpSpPr>
              <a:xfrm>
                <a:off x="5681293" y="2202615"/>
                <a:ext cx="327823" cy="289720"/>
                <a:chOff x="-3137650" y="2787000"/>
                <a:chExt cx="291450" cy="257575"/>
              </a:xfrm>
            </p:grpSpPr>
            <p:sp>
              <p:nvSpPr>
                <p:cNvPr id="450" name="Google Shape;450;p55"/>
                <p:cNvSpPr/>
                <p:nvPr/>
              </p:nvSpPr>
              <p:spPr>
                <a:xfrm>
                  <a:off x="-3137650" y="2787000"/>
                  <a:ext cx="291450" cy="257575"/>
                </a:xfrm>
                <a:custGeom>
                  <a:rect b="b" l="l" r="r" t="t"/>
                  <a:pathLst>
                    <a:path extrusionOk="0" h="10303" w="11658">
                      <a:moveTo>
                        <a:pt x="10618" y="693"/>
                      </a:moveTo>
                      <a:cubicBezTo>
                        <a:pt x="10807" y="693"/>
                        <a:pt x="10964" y="851"/>
                        <a:pt x="10964" y="1040"/>
                      </a:cubicBezTo>
                      <a:lnTo>
                        <a:pt x="10964" y="2741"/>
                      </a:lnTo>
                      <a:lnTo>
                        <a:pt x="662" y="2741"/>
                      </a:lnTo>
                      <a:lnTo>
                        <a:pt x="662" y="1040"/>
                      </a:lnTo>
                      <a:cubicBezTo>
                        <a:pt x="662" y="851"/>
                        <a:pt x="820" y="693"/>
                        <a:pt x="1009" y="693"/>
                      </a:cubicBezTo>
                      <a:close/>
                      <a:moveTo>
                        <a:pt x="10996" y="3403"/>
                      </a:moveTo>
                      <a:lnTo>
                        <a:pt x="10996" y="9231"/>
                      </a:lnTo>
                      <a:cubicBezTo>
                        <a:pt x="10964" y="9420"/>
                        <a:pt x="10838" y="9578"/>
                        <a:pt x="10618" y="9578"/>
                      </a:cubicBezTo>
                      <a:lnTo>
                        <a:pt x="1009" y="9578"/>
                      </a:lnTo>
                      <a:cubicBezTo>
                        <a:pt x="820" y="9578"/>
                        <a:pt x="662" y="9420"/>
                        <a:pt x="662" y="9231"/>
                      </a:cubicBezTo>
                      <a:lnTo>
                        <a:pt x="662" y="3403"/>
                      </a:lnTo>
                      <a:close/>
                      <a:moveTo>
                        <a:pt x="1009" y="0"/>
                      </a:moveTo>
                      <a:cubicBezTo>
                        <a:pt x="473" y="0"/>
                        <a:pt x="1" y="473"/>
                        <a:pt x="1" y="1040"/>
                      </a:cubicBezTo>
                      <a:lnTo>
                        <a:pt x="1" y="9263"/>
                      </a:lnTo>
                      <a:cubicBezTo>
                        <a:pt x="1" y="9830"/>
                        <a:pt x="473" y="10302"/>
                        <a:pt x="1009" y="10302"/>
                      </a:cubicBezTo>
                      <a:lnTo>
                        <a:pt x="10618" y="10302"/>
                      </a:lnTo>
                      <a:cubicBezTo>
                        <a:pt x="11185" y="10302"/>
                        <a:pt x="11658" y="9830"/>
                        <a:pt x="11658" y="9263"/>
                      </a:cubicBezTo>
                      <a:lnTo>
                        <a:pt x="11658" y="1040"/>
                      </a:lnTo>
                      <a:cubicBezTo>
                        <a:pt x="11658" y="441"/>
                        <a:pt x="11217" y="0"/>
                        <a:pt x="1061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55"/>
                <p:cNvSpPr/>
                <p:nvPr/>
              </p:nvSpPr>
              <p:spPr>
                <a:xfrm>
                  <a:off x="-3104575" y="2820875"/>
                  <a:ext cx="18150" cy="17350"/>
                </a:xfrm>
                <a:custGeom>
                  <a:rect b="b" l="l" r="r" t="t"/>
                  <a:pathLst>
                    <a:path extrusionOk="0" h="694" w="726">
                      <a:moveTo>
                        <a:pt x="348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158" y="693"/>
                        <a:pt x="348" y="693"/>
                      </a:cubicBezTo>
                      <a:cubicBezTo>
                        <a:pt x="568" y="693"/>
                        <a:pt x="726" y="536"/>
                        <a:pt x="726" y="347"/>
                      </a:cubicBezTo>
                      <a:cubicBezTo>
                        <a:pt x="726" y="158"/>
                        <a:pt x="568" y="0"/>
                        <a:pt x="3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" name="Google Shape;452;p55"/>
                <p:cNvSpPr/>
                <p:nvPr/>
              </p:nvSpPr>
              <p:spPr>
                <a:xfrm>
                  <a:off x="-3069900" y="2820875"/>
                  <a:ext cx="17350" cy="17350"/>
                </a:xfrm>
                <a:custGeom>
                  <a:rect b="b" l="l" r="r" t="t"/>
                  <a:pathLst>
                    <a:path extrusionOk="0" h="694" w="694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" name="Google Shape;453;p55"/>
                <p:cNvSpPr/>
                <p:nvPr/>
              </p:nvSpPr>
              <p:spPr>
                <a:xfrm>
                  <a:off x="-3035250" y="2820875"/>
                  <a:ext cx="17350" cy="17350"/>
                </a:xfrm>
                <a:custGeom>
                  <a:rect b="b" l="l" r="r" t="t"/>
                  <a:pathLst>
                    <a:path extrusionOk="0" h="694" w="694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" name="Google Shape;454;p55"/>
                <p:cNvSpPr/>
                <p:nvPr/>
              </p:nvSpPr>
              <p:spPr>
                <a:xfrm>
                  <a:off x="-3002175" y="2820875"/>
                  <a:ext cx="121325" cy="17350"/>
                </a:xfrm>
                <a:custGeom>
                  <a:rect b="b" l="l" r="r" t="t"/>
                  <a:pathLst>
                    <a:path extrusionOk="0" h="694" w="4853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90" y="693"/>
                        <a:pt x="347" y="693"/>
                      </a:cubicBezTo>
                      <a:lnTo>
                        <a:pt x="4506" y="693"/>
                      </a:lnTo>
                      <a:cubicBezTo>
                        <a:pt x="4695" y="693"/>
                        <a:pt x="4852" y="536"/>
                        <a:pt x="4852" y="347"/>
                      </a:cubicBezTo>
                      <a:cubicBezTo>
                        <a:pt x="4852" y="158"/>
                        <a:pt x="4695" y="0"/>
                        <a:pt x="45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" name="Google Shape;455;p55"/>
                <p:cNvSpPr/>
                <p:nvPr/>
              </p:nvSpPr>
              <p:spPr>
                <a:xfrm>
                  <a:off x="-2948625" y="2907300"/>
                  <a:ext cx="52025" cy="85300"/>
                </a:xfrm>
                <a:custGeom>
                  <a:rect b="b" l="l" r="r" t="t"/>
                  <a:pathLst>
                    <a:path extrusionOk="0" h="3412" w="2081">
                      <a:moveTo>
                        <a:pt x="347" y="1"/>
                      </a:moveTo>
                      <a:cubicBezTo>
                        <a:pt x="261" y="1"/>
                        <a:pt x="174" y="24"/>
                        <a:pt x="127" y="72"/>
                      </a:cubicBezTo>
                      <a:cubicBezTo>
                        <a:pt x="1" y="198"/>
                        <a:pt x="1" y="450"/>
                        <a:pt x="127" y="544"/>
                      </a:cubicBezTo>
                      <a:lnTo>
                        <a:pt x="1261" y="1710"/>
                      </a:lnTo>
                      <a:lnTo>
                        <a:pt x="127" y="2844"/>
                      </a:lnTo>
                      <a:cubicBezTo>
                        <a:pt x="1" y="2970"/>
                        <a:pt x="1" y="3191"/>
                        <a:pt x="127" y="3317"/>
                      </a:cubicBezTo>
                      <a:cubicBezTo>
                        <a:pt x="174" y="3380"/>
                        <a:pt x="261" y="3411"/>
                        <a:pt x="347" y="3411"/>
                      </a:cubicBezTo>
                      <a:cubicBezTo>
                        <a:pt x="434" y="3411"/>
                        <a:pt x="521" y="3380"/>
                        <a:pt x="568" y="3317"/>
                      </a:cubicBezTo>
                      <a:lnTo>
                        <a:pt x="1954" y="1930"/>
                      </a:lnTo>
                      <a:cubicBezTo>
                        <a:pt x="2080" y="1804"/>
                        <a:pt x="2080" y="1584"/>
                        <a:pt x="1954" y="1458"/>
                      </a:cubicBezTo>
                      <a:lnTo>
                        <a:pt x="568" y="72"/>
                      </a:lnTo>
                      <a:cubicBezTo>
                        <a:pt x="521" y="24"/>
                        <a:pt x="434" y="1"/>
                        <a:pt x="3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" name="Google Shape;456;p55"/>
                <p:cNvSpPr/>
                <p:nvPr/>
              </p:nvSpPr>
              <p:spPr>
                <a:xfrm>
                  <a:off x="-3088025" y="2907300"/>
                  <a:ext cx="53575" cy="85300"/>
                </a:xfrm>
                <a:custGeom>
                  <a:rect b="b" l="l" r="r" t="t"/>
                  <a:pathLst>
                    <a:path extrusionOk="0" h="3412" w="2143">
                      <a:moveTo>
                        <a:pt x="1749" y="1"/>
                      </a:moveTo>
                      <a:cubicBezTo>
                        <a:pt x="1662" y="1"/>
                        <a:pt x="1576" y="24"/>
                        <a:pt x="1513" y="72"/>
                      </a:cubicBezTo>
                      <a:lnTo>
                        <a:pt x="127" y="1458"/>
                      </a:lnTo>
                      <a:cubicBezTo>
                        <a:pt x="1" y="1584"/>
                        <a:pt x="1" y="1804"/>
                        <a:pt x="127" y="1930"/>
                      </a:cubicBezTo>
                      <a:lnTo>
                        <a:pt x="1513" y="3317"/>
                      </a:lnTo>
                      <a:cubicBezTo>
                        <a:pt x="1576" y="3380"/>
                        <a:pt x="1662" y="3411"/>
                        <a:pt x="1749" y="3411"/>
                      </a:cubicBezTo>
                      <a:cubicBezTo>
                        <a:pt x="1836" y="3411"/>
                        <a:pt x="1922" y="3380"/>
                        <a:pt x="1985" y="3317"/>
                      </a:cubicBezTo>
                      <a:cubicBezTo>
                        <a:pt x="2111" y="3191"/>
                        <a:pt x="2111" y="2970"/>
                        <a:pt x="1985" y="2844"/>
                      </a:cubicBezTo>
                      <a:lnTo>
                        <a:pt x="851" y="1710"/>
                      </a:lnTo>
                      <a:lnTo>
                        <a:pt x="1985" y="544"/>
                      </a:lnTo>
                      <a:cubicBezTo>
                        <a:pt x="2143" y="450"/>
                        <a:pt x="2143" y="198"/>
                        <a:pt x="1985" y="72"/>
                      </a:cubicBezTo>
                      <a:cubicBezTo>
                        <a:pt x="1922" y="24"/>
                        <a:pt x="1836" y="1"/>
                        <a:pt x="174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" name="Google Shape;457;p55"/>
                <p:cNvSpPr/>
                <p:nvPr/>
              </p:nvSpPr>
              <p:spPr>
                <a:xfrm>
                  <a:off x="-3019500" y="2888975"/>
                  <a:ext cx="54375" cy="119400"/>
                </a:xfrm>
                <a:custGeom>
                  <a:rect b="b" l="l" r="r" t="t"/>
                  <a:pathLst>
                    <a:path extrusionOk="0" h="4776" w="2175">
                      <a:moveTo>
                        <a:pt x="1778" y="0"/>
                      </a:moveTo>
                      <a:cubicBezTo>
                        <a:pt x="1617" y="0"/>
                        <a:pt x="1501" y="108"/>
                        <a:pt x="1450" y="237"/>
                      </a:cubicBezTo>
                      <a:lnTo>
                        <a:pt x="63" y="4333"/>
                      </a:lnTo>
                      <a:cubicBezTo>
                        <a:pt x="0" y="4522"/>
                        <a:pt x="95" y="4680"/>
                        <a:pt x="253" y="4743"/>
                      </a:cubicBezTo>
                      <a:cubicBezTo>
                        <a:pt x="305" y="4765"/>
                        <a:pt x="354" y="4775"/>
                        <a:pt x="399" y="4775"/>
                      </a:cubicBezTo>
                      <a:cubicBezTo>
                        <a:pt x="543" y="4775"/>
                        <a:pt x="646" y="4674"/>
                        <a:pt x="694" y="4554"/>
                      </a:cubicBezTo>
                      <a:lnTo>
                        <a:pt x="2080" y="458"/>
                      </a:lnTo>
                      <a:cubicBezTo>
                        <a:pt x="2174" y="300"/>
                        <a:pt x="2048" y="111"/>
                        <a:pt x="1891" y="17"/>
                      </a:cubicBezTo>
                      <a:cubicBezTo>
                        <a:pt x="1851" y="6"/>
                        <a:pt x="1813" y="0"/>
                        <a:pt x="17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58" name="Google Shape;458;p55"/>
              <p:cNvSpPr/>
              <p:nvPr/>
            </p:nvSpPr>
            <p:spPr>
              <a:xfrm>
                <a:off x="3546624" y="3358370"/>
                <a:ext cx="375812" cy="398338"/>
              </a:xfrm>
              <a:custGeom>
                <a:rect b="b" l="l" r="r" t="t"/>
                <a:pathLst>
                  <a:path extrusionOk="0" h="11721" w="11059">
                    <a:moveTo>
                      <a:pt x="1418" y="693"/>
                    </a:moveTo>
                    <a:lnTo>
                      <a:pt x="1418" y="1387"/>
                    </a:lnTo>
                    <a:lnTo>
                      <a:pt x="725" y="1387"/>
                    </a:lnTo>
                    <a:lnTo>
                      <a:pt x="725" y="693"/>
                    </a:lnTo>
                    <a:close/>
                    <a:moveTo>
                      <a:pt x="9011" y="693"/>
                    </a:moveTo>
                    <a:lnTo>
                      <a:pt x="9011" y="1387"/>
                    </a:lnTo>
                    <a:lnTo>
                      <a:pt x="8349" y="1387"/>
                    </a:lnTo>
                    <a:lnTo>
                      <a:pt x="8349" y="693"/>
                    </a:lnTo>
                    <a:close/>
                    <a:moveTo>
                      <a:pt x="7656" y="1324"/>
                    </a:moveTo>
                    <a:lnTo>
                      <a:pt x="7656" y="1670"/>
                    </a:lnTo>
                    <a:cubicBezTo>
                      <a:pt x="7656" y="1891"/>
                      <a:pt x="7813" y="2048"/>
                      <a:pt x="8034" y="2048"/>
                    </a:cubicBezTo>
                    <a:lnTo>
                      <a:pt x="8381" y="2048"/>
                    </a:lnTo>
                    <a:lnTo>
                      <a:pt x="8381" y="4222"/>
                    </a:lnTo>
                    <a:cubicBezTo>
                      <a:pt x="8255" y="4253"/>
                      <a:pt x="8160" y="4316"/>
                      <a:pt x="8034" y="4411"/>
                    </a:cubicBezTo>
                    <a:cubicBezTo>
                      <a:pt x="7845" y="4243"/>
                      <a:pt x="7614" y="4159"/>
                      <a:pt x="7369" y="4159"/>
                    </a:cubicBezTo>
                    <a:cubicBezTo>
                      <a:pt x="7246" y="4159"/>
                      <a:pt x="7120" y="4180"/>
                      <a:pt x="6994" y="4222"/>
                    </a:cubicBezTo>
                    <a:lnTo>
                      <a:pt x="6994" y="3088"/>
                    </a:lnTo>
                    <a:cubicBezTo>
                      <a:pt x="6994" y="2552"/>
                      <a:pt x="6522" y="2080"/>
                      <a:pt x="5986" y="2080"/>
                    </a:cubicBezTo>
                    <a:cubicBezTo>
                      <a:pt x="5419" y="2080"/>
                      <a:pt x="4947" y="2552"/>
                      <a:pt x="4947" y="3088"/>
                    </a:cubicBezTo>
                    <a:lnTo>
                      <a:pt x="4947" y="6459"/>
                    </a:lnTo>
                    <a:lnTo>
                      <a:pt x="4789" y="6301"/>
                    </a:lnTo>
                    <a:cubicBezTo>
                      <a:pt x="4600" y="6097"/>
                      <a:pt x="4340" y="5994"/>
                      <a:pt x="4076" y="5994"/>
                    </a:cubicBezTo>
                    <a:cubicBezTo>
                      <a:pt x="3812" y="5994"/>
                      <a:pt x="3545" y="6097"/>
                      <a:pt x="3340" y="6301"/>
                    </a:cubicBezTo>
                    <a:cubicBezTo>
                      <a:pt x="2962" y="6679"/>
                      <a:pt x="2962" y="7341"/>
                      <a:pt x="3340" y="7751"/>
                    </a:cubicBezTo>
                    <a:lnTo>
                      <a:pt x="3812" y="8223"/>
                    </a:lnTo>
                    <a:lnTo>
                      <a:pt x="2111" y="8223"/>
                    </a:lnTo>
                    <a:lnTo>
                      <a:pt x="2111" y="7908"/>
                    </a:lnTo>
                    <a:cubicBezTo>
                      <a:pt x="2111" y="7719"/>
                      <a:pt x="1954" y="7561"/>
                      <a:pt x="1765" y="7561"/>
                    </a:cubicBezTo>
                    <a:lnTo>
                      <a:pt x="1418" y="7561"/>
                    </a:lnTo>
                    <a:lnTo>
                      <a:pt x="1418" y="2048"/>
                    </a:lnTo>
                    <a:lnTo>
                      <a:pt x="1765" y="2048"/>
                    </a:lnTo>
                    <a:cubicBezTo>
                      <a:pt x="1954" y="2048"/>
                      <a:pt x="2111" y="1891"/>
                      <a:pt x="2111" y="1670"/>
                    </a:cubicBezTo>
                    <a:lnTo>
                      <a:pt x="2111" y="1324"/>
                    </a:lnTo>
                    <a:close/>
                    <a:moveTo>
                      <a:pt x="1418" y="8255"/>
                    </a:moveTo>
                    <a:lnTo>
                      <a:pt x="1418" y="8948"/>
                    </a:lnTo>
                    <a:lnTo>
                      <a:pt x="725" y="8948"/>
                    </a:lnTo>
                    <a:lnTo>
                      <a:pt x="725" y="8255"/>
                    </a:lnTo>
                    <a:close/>
                    <a:moveTo>
                      <a:pt x="5955" y="2836"/>
                    </a:moveTo>
                    <a:cubicBezTo>
                      <a:pt x="6144" y="2836"/>
                      <a:pt x="6301" y="2993"/>
                      <a:pt x="6301" y="3182"/>
                    </a:cubicBezTo>
                    <a:lnTo>
                      <a:pt x="6301" y="6616"/>
                    </a:lnTo>
                    <a:cubicBezTo>
                      <a:pt x="6301" y="6805"/>
                      <a:pt x="6459" y="6963"/>
                      <a:pt x="6648" y="6963"/>
                    </a:cubicBezTo>
                    <a:cubicBezTo>
                      <a:pt x="6837" y="6963"/>
                      <a:pt x="6994" y="6805"/>
                      <a:pt x="6994" y="6616"/>
                    </a:cubicBezTo>
                    <a:lnTo>
                      <a:pt x="6994" y="5230"/>
                    </a:lnTo>
                    <a:cubicBezTo>
                      <a:pt x="6994" y="5041"/>
                      <a:pt x="7152" y="4884"/>
                      <a:pt x="7372" y="4884"/>
                    </a:cubicBezTo>
                    <a:cubicBezTo>
                      <a:pt x="7561" y="4884"/>
                      <a:pt x="7719" y="5041"/>
                      <a:pt x="7719" y="5230"/>
                    </a:cubicBezTo>
                    <a:lnTo>
                      <a:pt x="7719" y="6616"/>
                    </a:lnTo>
                    <a:cubicBezTo>
                      <a:pt x="7719" y="6805"/>
                      <a:pt x="7876" y="6963"/>
                      <a:pt x="8066" y="6963"/>
                    </a:cubicBezTo>
                    <a:cubicBezTo>
                      <a:pt x="8255" y="6963"/>
                      <a:pt x="8412" y="6805"/>
                      <a:pt x="8412" y="6616"/>
                    </a:cubicBezTo>
                    <a:lnTo>
                      <a:pt x="8412" y="5230"/>
                    </a:lnTo>
                    <a:cubicBezTo>
                      <a:pt x="8412" y="5041"/>
                      <a:pt x="8570" y="4884"/>
                      <a:pt x="8790" y="4884"/>
                    </a:cubicBezTo>
                    <a:cubicBezTo>
                      <a:pt x="8979" y="4884"/>
                      <a:pt x="9137" y="5041"/>
                      <a:pt x="9137" y="5230"/>
                    </a:cubicBezTo>
                    <a:lnTo>
                      <a:pt x="9137" y="6616"/>
                    </a:lnTo>
                    <a:cubicBezTo>
                      <a:pt x="9137" y="6805"/>
                      <a:pt x="9294" y="6963"/>
                      <a:pt x="9483" y="6963"/>
                    </a:cubicBezTo>
                    <a:cubicBezTo>
                      <a:pt x="9672" y="6963"/>
                      <a:pt x="9830" y="6805"/>
                      <a:pt x="9830" y="6616"/>
                    </a:cubicBezTo>
                    <a:lnTo>
                      <a:pt x="9830" y="5955"/>
                    </a:lnTo>
                    <a:cubicBezTo>
                      <a:pt x="9704" y="5703"/>
                      <a:pt x="9861" y="5545"/>
                      <a:pt x="10019" y="5545"/>
                    </a:cubicBezTo>
                    <a:cubicBezTo>
                      <a:pt x="10239" y="5545"/>
                      <a:pt x="10397" y="5703"/>
                      <a:pt x="10397" y="5892"/>
                    </a:cubicBezTo>
                    <a:lnTo>
                      <a:pt x="10397" y="7057"/>
                    </a:lnTo>
                    <a:cubicBezTo>
                      <a:pt x="10397" y="8003"/>
                      <a:pt x="10176" y="8885"/>
                      <a:pt x="9830" y="9672"/>
                    </a:cubicBezTo>
                    <a:lnTo>
                      <a:pt x="6144" y="9672"/>
                    </a:lnTo>
                    <a:lnTo>
                      <a:pt x="3812" y="7372"/>
                    </a:lnTo>
                    <a:cubicBezTo>
                      <a:pt x="3686" y="7246"/>
                      <a:pt x="3686" y="6994"/>
                      <a:pt x="3812" y="6900"/>
                    </a:cubicBezTo>
                    <a:cubicBezTo>
                      <a:pt x="3875" y="6837"/>
                      <a:pt x="3962" y="6805"/>
                      <a:pt x="4049" y="6805"/>
                    </a:cubicBezTo>
                    <a:cubicBezTo>
                      <a:pt x="4135" y="6805"/>
                      <a:pt x="4222" y="6837"/>
                      <a:pt x="4285" y="6900"/>
                    </a:cubicBezTo>
                    <a:lnTo>
                      <a:pt x="5010" y="7593"/>
                    </a:lnTo>
                    <a:cubicBezTo>
                      <a:pt x="5075" y="7659"/>
                      <a:pt x="5163" y="7690"/>
                      <a:pt x="5251" y="7690"/>
                    </a:cubicBezTo>
                    <a:cubicBezTo>
                      <a:pt x="5415" y="7690"/>
                      <a:pt x="5577" y="7578"/>
                      <a:pt x="5577" y="7372"/>
                    </a:cubicBezTo>
                    <a:lnTo>
                      <a:pt x="5577" y="3182"/>
                    </a:lnTo>
                    <a:cubicBezTo>
                      <a:pt x="5577" y="2993"/>
                      <a:pt x="5734" y="2836"/>
                      <a:pt x="5955" y="2836"/>
                    </a:cubicBezTo>
                    <a:close/>
                    <a:moveTo>
                      <a:pt x="9672" y="10302"/>
                    </a:moveTo>
                    <a:lnTo>
                      <a:pt x="9672" y="10680"/>
                    </a:lnTo>
                    <a:cubicBezTo>
                      <a:pt x="9704" y="10869"/>
                      <a:pt x="9546" y="11027"/>
                      <a:pt x="9357" y="11027"/>
                    </a:cubicBezTo>
                    <a:lnTo>
                      <a:pt x="6616" y="11027"/>
                    </a:lnTo>
                    <a:cubicBezTo>
                      <a:pt x="6396" y="11027"/>
                      <a:pt x="6238" y="10869"/>
                      <a:pt x="6238" y="10680"/>
                    </a:cubicBezTo>
                    <a:lnTo>
                      <a:pt x="6238" y="10302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733"/>
                    </a:lnTo>
                    <a:cubicBezTo>
                      <a:pt x="0" y="1922"/>
                      <a:pt x="158" y="2080"/>
                      <a:pt x="347" y="2080"/>
                    </a:cubicBezTo>
                    <a:lnTo>
                      <a:pt x="693" y="2080"/>
                    </a:lnTo>
                    <a:lnTo>
                      <a:pt x="693" y="7593"/>
                    </a:lnTo>
                    <a:lnTo>
                      <a:pt x="347" y="7593"/>
                    </a:lnTo>
                    <a:cubicBezTo>
                      <a:pt x="158" y="7593"/>
                      <a:pt x="0" y="7751"/>
                      <a:pt x="0" y="7940"/>
                    </a:cubicBezTo>
                    <a:lnTo>
                      <a:pt x="0" y="9326"/>
                    </a:lnTo>
                    <a:cubicBezTo>
                      <a:pt x="0" y="9515"/>
                      <a:pt x="158" y="9672"/>
                      <a:pt x="347" y="9672"/>
                    </a:cubicBezTo>
                    <a:lnTo>
                      <a:pt x="1733" y="9672"/>
                    </a:lnTo>
                    <a:cubicBezTo>
                      <a:pt x="1922" y="9672"/>
                      <a:pt x="2080" y="9515"/>
                      <a:pt x="2080" y="9326"/>
                    </a:cubicBezTo>
                    <a:lnTo>
                      <a:pt x="2080" y="8979"/>
                    </a:lnTo>
                    <a:lnTo>
                      <a:pt x="4442" y="8979"/>
                    </a:lnTo>
                    <a:lnTo>
                      <a:pt x="5577" y="10113"/>
                    </a:lnTo>
                    <a:lnTo>
                      <a:pt x="5577" y="10712"/>
                    </a:lnTo>
                    <a:cubicBezTo>
                      <a:pt x="5577" y="11248"/>
                      <a:pt x="6049" y="11720"/>
                      <a:pt x="6616" y="11720"/>
                    </a:cubicBezTo>
                    <a:lnTo>
                      <a:pt x="9357" y="11720"/>
                    </a:lnTo>
                    <a:cubicBezTo>
                      <a:pt x="9924" y="11720"/>
                      <a:pt x="10397" y="11248"/>
                      <a:pt x="10397" y="10712"/>
                    </a:cubicBezTo>
                    <a:lnTo>
                      <a:pt x="10397" y="10113"/>
                    </a:lnTo>
                    <a:cubicBezTo>
                      <a:pt x="10806" y="9200"/>
                      <a:pt x="11058" y="8160"/>
                      <a:pt x="11058" y="7026"/>
                    </a:cubicBezTo>
                    <a:lnTo>
                      <a:pt x="11058" y="5892"/>
                    </a:lnTo>
                    <a:cubicBezTo>
                      <a:pt x="11058" y="5325"/>
                      <a:pt x="10617" y="4884"/>
                      <a:pt x="10019" y="4884"/>
                    </a:cubicBezTo>
                    <a:cubicBezTo>
                      <a:pt x="9924" y="4884"/>
                      <a:pt x="9767" y="4915"/>
                      <a:pt x="9641" y="4947"/>
                    </a:cubicBezTo>
                    <a:cubicBezTo>
                      <a:pt x="9546" y="4632"/>
                      <a:pt x="9326" y="4379"/>
                      <a:pt x="9011" y="4253"/>
                    </a:cubicBezTo>
                    <a:lnTo>
                      <a:pt x="9011" y="2080"/>
                    </a:lnTo>
                    <a:lnTo>
                      <a:pt x="9357" y="2080"/>
                    </a:lnTo>
                    <a:cubicBezTo>
                      <a:pt x="9546" y="2080"/>
                      <a:pt x="9735" y="1922"/>
                      <a:pt x="9735" y="1733"/>
                    </a:cubicBezTo>
                    <a:lnTo>
                      <a:pt x="9735" y="347"/>
                    </a:lnTo>
                    <a:cubicBezTo>
                      <a:pt x="9735" y="158"/>
                      <a:pt x="9546" y="0"/>
                      <a:pt x="9357" y="0"/>
                    </a:cubicBezTo>
                    <a:lnTo>
                      <a:pt x="7971" y="0"/>
                    </a:lnTo>
                    <a:cubicBezTo>
                      <a:pt x="7782" y="0"/>
                      <a:pt x="7624" y="158"/>
                      <a:pt x="7624" y="347"/>
                    </a:cubicBezTo>
                    <a:lnTo>
                      <a:pt x="7624" y="693"/>
                    </a:lnTo>
                    <a:lnTo>
                      <a:pt x="2080" y="693"/>
                    </a:lnTo>
                    <a:lnTo>
                      <a:pt x="2080" y="347"/>
                    </a:lnTo>
                    <a:cubicBezTo>
                      <a:pt x="2080" y="158"/>
                      <a:pt x="1922" y="0"/>
                      <a:pt x="17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55"/>
              <p:cNvSpPr/>
              <p:nvPr/>
            </p:nvSpPr>
            <p:spPr>
              <a:xfrm>
                <a:off x="6387845" y="3311663"/>
                <a:ext cx="280049" cy="398309"/>
              </a:xfrm>
              <a:custGeom>
                <a:rect b="b" l="l" r="r" t="t"/>
                <a:pathLst>
                  <a:path extrusionOk="0" h="19326" w="13588">
                    <a:moveTo>
                      <a:pt x="11891" y="1133"/>
                    </a:moveTo>
                    <a:cubicBezTo>
                      <a:pt x="12202" y="1133"/>
                      <a:pt x="12455" y="1387"/>
                      <a:pt x="12455" y="1701"/>
                    </a:cubicBezTo>
                    <a:lnTo>
                      <a:pt x="12455" y="2265"/>
                    </a:lnTo>
                    <a:lnTo>
                      <a:pt x="1132" y="2265"/>
                    </a:lnTo>
                    <a:lnTo>
                      <a:pt x="1132" y="1701"/>
                    </a:lnTo>
                    <a:cubicBezTo>
                      <a:pt x="1132" y="1387"/>
                      <a:pt x="1386" y="1133"/>
                      <a:pt x="1700" y="1133"/>
                    </a:cubicBezTo>
                    <a:close/>
                    <a:moveTo>
                      <a:pt x="12455" y="3398"/>
                    </a:moveTo>
                    <a:lnTo>
                      <a:pt x="12455" y="14796"/>
                    </a:lnTo>
                    <a:lnTo>
                      <a:pt x="1132" y="14796"/>
                    </a:lnTo>
                    <a:lnTo>
                      <a:pt x="1132" y="3398"/>
                    </a:lnTo>
                    <a:close/>
                    <a:moveTo>
                      <a:pt x="12455" y="15928"/>
                    </a:moveTo>
                    <a:lnTo>
                      <a:pt x="12455" y="17628"/>
                    </a:lnTo>
                    <a:cubicBezTo>
                      <a:pt x="12455" y="17939"/>
                      <a:pt x="12202" y="18193"/>
                      <a:pt x="11891" y="18193"/>
                    </a:cubicBezTo>
                    <a:lnTo>
                      <a:pt x="1700" y="18193"/>
                    </a:lnTo>
                    <a:cubicBezTo>
                      <a:pt x="1386" y="18193"/>
                      <a:pt x="1132" y="17939"/>
                      <a:pt x="1132" y="17628"/>
                    </a:cubicBezTo>
                    <a:lnTo>
                      <a:pt x="1132" y="15928"/>
                    </a:lnTo>
                    <a:close/>
                    <a:moveTo>
                      <a:pt x="1700" y="1"/>
                    </a:moveTo>
                    <a:cubicBezTo>
                      <a:pt x="761" y="1"/>
                      <a:pt x="0" y="762"/>
                      <a:pt x="0" y="1701"/>
                    </a:cubicBezTo>
                    <a:lnTo>
                      <a:pt x="0" y="17628"/>
                    </a:lnTo>
                    <a:cubicBezTo>
                      <a:pt x="0" y="18564"/>
                      <a:pt x="761" y="19325"/>
                      <a:pt x="1700" y="19325"/>
                    </a:cubicBezTo>
                    <a:lnTo>
                      <a:pt x="11891" y="19325"/>
                    </a:lnTo>
                    <a:cubicBezTo>
                      <a:pt x="12827" y="19325"/>
                      <a:pt x="13588" y="18564"/>
                      <a:pt x="13588" y="17628"/>
                    </a:cubicBezTo>
                    <a:lnTo>
                      <a:pt x="13588" y="1701"/>
                    </a:lnTo>
                    <a:cubicBezTo>
                      <a:pt x="13588" y="762"/>
                      <a:pt x="12827" y="1"/>
                      <a:pt x="118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0" name="Google Shape;460;p55"/>
            <p:cNvSpPr/>
            <p:nvPr/>
          </p:nvSpPr>
          <p:spPr>
            <a:xfrm>
              <a:off x="6486221" y="3653205"/>
              <a:ext cx="83285" cy="23351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1" name="Google Shape;461;p55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PRODUCT OVERVIEW</a:t>
            </a:r>
            <a:endParaRPr/>
          </a:p>
        </p:txBody>
      </p:sp>
      <p:sp>
        <p:nvSpPr>
          <p:cNvPr id="462" name="Google Shape;462;p55"/>
          <p:cNvSpPr txBox="1"/>
          <p:nvPr>
            <p:ph idx="4294967295" type="ctrTitle"/>
          </p:nvPr>
        </p:nvSpPr>
        <p:spPr>
          <a:xfrm>
            <a:off x="3628450" y="6657750"/>
            <a:ext cx="2057400" cy="72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accent3"/>
                </a:solidFill>
              </a:rPr>
              <a:t>MERCURY</a:t>
            </a:r>
            <a:endParaRPr sz="3200">
              <a:solidFill>
                <a:schemeClr val="accent3"/>
              </a:solidFill>
            </a:endParaRPr>
          </a:p>
        </p:txBody>
      </p:sp>
      <p:sp>
        <p:nvSpPr>
          <p:cNvPr id="463" name="Google Shape;463;p55"/>
          <p:cNvSpPr txBox="1"/>
          <p:nvPr>
            <p:ph idx="4294967295" type="subTitle"/>
          </p:nvPr>
        </p:nvSpPr>
        <p:spPr>
          <a:xfrm>
            <a:off x="3629350" y="7152900"/>
            <a:ext cx="2056800" cy="56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12.06.2018</a:t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464" name="Google Shape;464;p55"/>
          <p:cNvSpPr txBox="1"/>
          <p:nvPr>
            <p:ph idx="4294967295" type="subTitle"/>
          </p:nvPr>
        </p:nvSpPr>
        <p:spPr>
          <a:xfrm>
            <a:off x="8889650" y="6908100"/>
            <a:ext cx="2727600" cy="1053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Here you can talk about the features of your product</a:t>
            </a:r>
            <a:endParaRPr sz="2000"/>
          </a:p>
        </p:txBody>
      </p:sp>
      <p:sp>
        <p:nvSpPr>
          <p:cNvPr id="465" name="Google Shape;465;p55"/>
          <p:cNvSpPr txBox="1"/>
          <p:nvPr>
            <p:ph idx="4294967295" type="ctrTitle"/>
          </p:nvPr>
        </p:nvSpPr>
        <p:spPr>
          <a:xfrm>
            <a:off x="7844000" y="4165675"/>
            <a:ext cx="2057400" cy="727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accent3"/>
                </a:solidFill>
              </a:rPr>
              <a:t>VENUS</a:t>
            </a:r>
            <a:endParaRPr sz="3200">
              <a:solidFill>
                <a:schemeClr val="accent3"/>
              </a:solidFill>
            </a:endParaRPr>
          </a:p>
        </p:txBody>
      </p:sp>
      <p:sp>
        <p:nvSpPr>
          <p:cNvPr id="466" name="Google Shape;466;p55"/>
          <p:cNvSpPr txBox="1"/>
          <p:nvPr>
            <p:ph idx="4294967295" type="subTitle"/>
          </p:nvPr>
        </p:nvSpPr>
        <p:spPr>
          <a:xfrm>
            <a:off x="7844900" y="4660825"/>
            <a:ext cx="2056800" cy="56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12.06.2018</a:t>
            </a:r>
            <a:endParaRPr sz="2400"/>
          </a:p>
        </p:txBody>
      </p:sp>
      <p:sp>
        <p:nvSpPr>
          <p:cNvPr id="467" name="Google Shape;467;p55"/>
          <p:cNvSpPr txBox="1"/>
          <p:nvPr>
            <p:ph idx="4294967295" type="subTitle"/>
          </p:nvPr>
        </p:nvSpPr>
        <p:spPr>
          <a:xfrm>
            <a:off x="13177900" y="4413434"/>
            <a:ext cx="2727600" cy="1053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Here you can talk about the features of your product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6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PLANS</a:t>
            </a:r>
            <a:endParaRPr/>
          </a:p>
        </p:txBody>
      </p:sp>
      <p:sp>
        <p:nvSpPr>
          <p:cNvPr id="473" name="Google Shape;473;p56"/>
          <p:cNvSpPr/>
          <p:nvPr/>
        </p:nvSpPr>
        <p:spPr>
          <a:xfrm rot="5400000">
            <a:off x="2154125" y="3618725"/>
            <a:ext cx="5421150" cy="42793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56"/>
          <p:cNvSpPr/>
          <p:nvPr/>
        </p:nvSpPr>
        <p:spPr>
          <a:xfrm rot="5400000">
            <a:off x="6433425" y="3618725"/>
            <a:ext cx="5421150" cy="42793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56"/>
          <p:cNvSpPr/>
          <p:nvPr/>
        </p:nvSpPr>
        <p:spPr>
          <a:xfrm rot="5400000">
            <a:off x="10712725" y="3618725"/>
            <a:ext cx="5421150" cy="42793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56"/>
          <p:cNvSpPr txBox="1"/>
          <p:nvPr/>
        </p:nvSpPr>
        <p:spPr>
          <a:xfrm>
            <a:off x="3877100" y="6745752"/>
            <a:ext cx="1975200" cy="691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35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BASIC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7" name="Google Shape;477;p56"/>
          <p:cNvSpPr txBox="1"/>
          <p:nvPr/>
        </p:nvSpPr>
        <p:spPr>
          <a:xfrm>
            <a:off x="12435700" y="6745752"/>
            <a:ext cx="1975200" cy="691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35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PREMIUM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8" name="Google Shape;478;p56"/>
          <p:cNvSpPr txBox="1"/>
          <p:nvPr/>
        </p:nvSpPr>
        <p:spPr>
          <a:xfrm>
            <a:off x="8156392" y="6745752"/>
            <a:ext cx="1975200" cy="69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0" lIns="0" spcFirstLastPara="1" rIns="0" wrap="square" tIns="1352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PRO</a:t>
            </a:r>
            <a:endParaRPr sz="24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9" name="Google Shape;479;p56"/>
          <p:cNvSpPr txBox="1"/>
          <p:nvPr/>
        </p:nvSpPr>
        <p:spPr>
          <a:xfrm>
            <a:off x="3310999" y="5123625"/>
            <a:ext cx="3107400" cy="10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80" name="Google Shape;480;p56"/>
          <p:cNvSpPr txBox="1"/>
          <p:nvPr/>
        </p:nvSpPr>
        <p:spPr>
          <a:xfrm>
            <a:off x="7590290" y="5123625"/>
            <a:ext cx="3107400" cy="10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81" name="Google Shape;481;p56"/>
          <p:cNvSpPr txBox="1"/>
          <p:nvPr/>
        </p:nvSpPr>
        <p:spPr>
          <a:xfrm>
            <a:off x="11869599" y="5123625"/>
            <a:ext cx="3107400" cy="10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pSp>
        <p:nvGrpSpPr>
          <p:cNvPr id="482" name="Google Shape;482;p56"/>
          <p:cNvGrpSpPr/>
          <p:nvPr/>
        </p:nvGrpSpPr>
        <p:grpSpPr>
          <a:xfrm>
            <a:off x="4532006" y="4269733"/>
            <a:ext cx="665410" cy="667179"/>
            <a:chOff x="-44528075" y="1982825"/>
            <a:chExt cx="300900" cy="301700"/>
          </a:xfrm>
        </p:grpSpPr>
        <p:sp>
          <p:nvSpPr>
            <p:cNvPr id="483" name="Google Shape;483;p56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56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56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56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56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56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56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0" name="Google Shape;490;p56"/>
          <p:cNvSpPr/>
          <p:nvPr/>
        </p:nvSpPr>
        <p:spPr>
          <a:xfrm>
            <a:off x="8852239" y="4218946"/>
            <a:ext cx="583533" cy="66364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1" name="Google Shape;491;p56"/>
          <p:cNvGrpSpPr/>
          <p:nvPr/>
        </p:nvGrpSpPr>
        <p:grpSpPr>
          <a:xfrm>
            <a:off x="13090577" y="4274631"/>
            <a:ext cx="655646" cy="657389"/>
            <a:chOff x="-1700225" y="2768875"/>
            <a:chExt cx="291450" cy="292225"/>
          </a:xfrm>
        </p:grpSpPr>
        <p:sp>
          <p:nvSpPr>
            <p:cNvPr id="492" name="Google Shape;492;p56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56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56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56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56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56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7"/>
          <p:cNvSpPr txBox="1"/>
          <p:nvPr>
            <p:ph type="ctrTitle"/>
          </p:nvPr>
        </p:nvSpPr>
        <p:spPr>
          <a:xfrm flipH="1">
            <a:off x="1498100" y="1001650"/>
            <a:ext cx="3916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grpSp>
        <p:nvGrpSpPr>
          <p:cNvPr id="503" name="Google Shape;503;p57"/>
          <p:cNvGrpSpPr/>
          <p:nvPr/>
        </p:nvGrpSpPr>
        <p:grpSpPr>
          <a:xfrm>
            <a:off x="7639962" y="3818408"/>
            <a:ext cx="3008055" cy="2650175"/>
            <a:chOff x="-3137650" y="2067900"/>
            <a:chExt cx="291450" cy="256775"/>
          </a:xfrm>
        </p:grpSpPr>
        <p:sp>
          <p:nvSpPr>
            <p:cNvPr id="504" name="Google Shape;504;p57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57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57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7" name="Google Shape;507;p57"/>
          <p:cNvSpPr txBox="1"/>
          <p:nvPr/>
        </p:nvSpPr>
        <p:spPr>
          <a:xfrm>
            <a:off x="6092801" y="6658850"/>
            <a:ext cx="6102600" cy="10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Insert your multimedia content here</a:t>
            </a:r>
            <a:endParaRPr sz="24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8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TRACTION</a:t>
            </a:r>
            <a:endParaRPr/>
          </a:p>
        </p:txBody>
      </p:sp>
      <p:sp>
        <p:nvSpPr>
          <p:cNvPr id="513" name="Google Shape;513;p58"/>
          <p:cNvSpPr txBox="1"/>
          <p:nvPr>
            <p:ph idx="5" type="title"/>
          </p:nvPr>
        </p:nvSpPr>
        <p:spPr>
          <a:xfrm>
            <a:off x="13572049" y="6733500"/>
            <a:ext cx="3385800" cy="9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15</a:t>
            </a:r>
            <a:endParaRPr/>
          </a:p>
        </p:txBody>
      </p:sp>
      <p:sp>
        <p:nvSpPr>
          <p:cNvPr id="514" name="Google Shape;514;p58"/>
          <p:cNvSpPr txBox="1"/>
          <p:nvPr>
            <p:ph idx="4" type="subTitle"/>
          </p:nvPr>
        </p:nvSpPr>
        <p:spPr>
          <a:xfrm>
            <a:off x="9030065" y="5518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Average user savings per deal</a:t>
            </a:r>
            <a:endParaRPr/>
          </a:p>
        </p:txBody>
      </p:sp>
      <p:sp>
        <p:nvSpPr>
          <p:cNvPr id="515" name="Google Shape;515;p58"/>
          <p:cNvSpPr txBox="1"/>
          <p:nvPr>
            <p:ph idx="3" type="title"/>
          </p:nvPr>
        </p:nvSpPr>
        <p:spPr>
          <a:xfrm>
            <a:off x="9243649" y="4683750"/>
            <a:ext cx="3385800" cy="9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140,000</a:t>
            </a:r>
            <a:endParaRPr/>
          </a:p>
        </p:txBody>
      </p:sp>
      <p:sp>
        <p:nvSpPr>
          <p:cNvPr id="516" name="Google Shape;516;p58"/>
          <p:cNvSpPr txBox="1"/>
          <p:nvPr>
            <p:ph idx="6" type="subTitle"/>
          </p:nvPr>
        </p:nvSpPr>
        <p:spPr>
          <a:xfrm>
            <a:off x="13358465" y="7568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Total app downloads</a:t>
            </a:r>
            <a:endParaRPr/>
          </a:p>
        </p:txBody>
      </p:sp>
      <p:sp>
        <p:nvSpPr>
          <p:cNvPr id="517" name="Google Shape;517;p58"/>
          <p:cNvSpPr txBox="1"/>
          <p:nvPr>
            <p:ph idx="2" type="title"/>
          </p:nvPr>
        </p:nvSpPr>
        <p:spPr>
          <a:xfrm>
            <a:off x="13572049" y="4683750"/>
            <a:ext cx="3385800" cy="9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12,000</a:t>
            </a:r>
            <a:endParaRPr/>
          </a:p>
        </p:txBody>
      </p:sp>
      <p:sp>
        <p:nvSpPr>
          <p:cNvPr id="518" name="Google Shape;518;p58"/>
          <p:cNvSpPr txBox="1"/>
          <p:nvPr>
            <p:ph idx="1" type="subTitle"/>
          </p:nvPr>
        </p:nvSpPr>
        <p:spPr>
          <a:xfrm>
            <a:off x="13358465" y="5518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Registered businesses</a:t>
            </a:r>
            <a:endParaRPr/>
          </a:p>
        </p:txBody>
      </p:sp>
      <p:sp>
        <p:nvSpPr>
          <p:cNvPr id="519" name="Google Shape;519;p58"/>
          <p:cNvSpPr txBox="1"/>
          <p:nvPr>
            <p:ph idx="7" type="title"/>
          </p:nvPr>
        </p:nvSpPr>
        <p:spPr>
          <a:xfrm>
            <a:off x="9243649" y="6733500"/>
            <a:ext cx="3385800" cy="9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2,200</a:t>
            </a:r>
            <a:endParaRPr/>
          </a:p>
        </p:txBody>
      </p:sp>
      <p:sp>
        <p:nvSpPr>
          <p:cNvPr id="520" name="Google Shape;520;p58"/>
          <p:cNvSpPr txBox="1"/>
          <p:nvPr>
            <p:ph idx="8" type="subTitle"/>
          </p:nvPr>
        </p:nvSpPr>
        <p:spPr>
          <a:xfrm>
            <a:off x="9030065" y="7568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</a:t>
            </a:r>
            <a:r>
              <a:rPr lang="es"/>
              <a:t>aily number of users</a:t>
            </a:r>
            <a:endParaRPr/>
          </a:p>
        </p:txBody>
      </p:sp>
      <p:sp>
        <p:nvSpPr>
          <p:cNvPr id="521" name="Google Shape;521;p58"/>
          <p:cNvSpPr txBox="1"/>
          <p:nvPr>
            <p:ph idx="9" type="title"/>
          </p:nvPr>
        </p:nvSpPr>
        <p:spPr>
          <a:xfrm>
            <a:off x="3397499" y="2878050"/>
            <a:ext cx="3385800" cy="907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150,000</a:t>
            </a:r>
            <a:endParaRPr/>
          </a:p>
        </p:txBody>
      </p:sp>
      <p:sp>
        <p:nvSpPr>
          <p:cNvPr id="522" name="Google Shape;522;p58"/>
          <p:cNvSpPr txBox="1"/>
          <p:nvPr>
            <p:ph idx="13" type="subTitle"/>
          </p:nvPr>
        </p:nvSpPr>
        <p:spPr>
          <a:xfrm>
            <a:off x="3183915" y="37127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Gross revenues in 2017-2018</a:t>
            </a:r>
            <a:endParaRPr/>
          </a:p>
        </p:txBody>
      </p:sp>
      <p:sp>
        <p:nvSpPr>
          <p:cNvPr id="523" name="Google Shape;523;p58"/>
          <p:cNvSpPr txBox="1"/>
          <p:nvPr>
            <p:ph idx="4" type="subTitle"/>
          </p:nvPr>
        </p:nvSpPr>
        <p:spPr>
          <a:xfrm>
            <a:off x="1309100" y="8707750"/>
            <a:ext cx="7386600" cy="73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If you want to modify this graph, click on it, follow the link, change the data and replace it </a:t>
            </a:r>
            <a:endParaRPr/>
          </a:p>
        </p:txBody>
      </p:sp>
      <p:pic>
        <p:nvPicPr>
          <p:cNvPr id="524" name="Google Shape;524;p58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9100" y="4532800"/>
            <a:ext cx="7386798" cy="38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9"/>
          <p:cNvSpPr txBox="1"/>
          <p:nvPr>
            <p:ph type="ctrTitle"/>
          </p:nvPr>
        </p:nvSpPr>
        <p:spPr>
          <a:xfrm flipH="1">
            <a:off x="1498200" y="100165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CASE STUDY</a:t>
            </a:r>
            <a:endParaRPr/>
          </a:p>
        </p:txBody>
      </p:sp>
      <p:sp>
        <p:nvSpPr>
          <p:cNvPr id="530" name="Google Shape;530;p59"/>
          <p:cNvSpPr txBox="1"/>
          <p:nvPr>
            <p:ph idx="4294967295" type="subTitle"/>
          </p:nvPr>
        </p:nvSpPr>
        <p:spPr>
          <a:xfrm>
            <a:off x="10252500" y="3577800"/>
            <a:ext cx="39132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200"/>
              <a:t>Neptune is the farthest planet from the Sun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531" name="Google Shape;531;p59"/>
          <p:cNvSpPr txBox="1"/>
          <p:nvPr>
            <p:ph idx="4294967295" type="subTitle"/>
          </p:nvPr>
        </p:nvSpPr>
        <p:spPr>
          <a:xfrm>
            <a:off x="10282300" y="7105650"/>
            <a:ext cx="39132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200"/>
              <a:t>Venus has a beautiful name, but it’s terribly hot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532" name="Google Shape;532;p59"/>
          <p:cNvSpPr txBox="1"/>
          <p:nvPr>
            <p:ph idx="4294967295" type="ctrTitle"/>
          </p:nvPr>
        </p:nvSpPr>
        <p:spPr>
          <a:xfrm>
            <a:off x="2432239" y="4494445"/>
            <a:ext cx="2495400" cy="62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accent3"/>
                </a:solidFill>
              </a:rPr>
              <a:t>SOLUTION</a:t>
            </a:r>
            <a:endParaRPr sz="3600">
              <a:solidFill>
                <a:schemeClr val="accent3"/>
              </a:solidFill>
            </a:endParaRPr>
          </a:p>
        </p:txBody>
      </p:sp>
      <p:sp>
        <p:nvSpPr>
          <p:cNvPr id="533" name="Google Shape;533;p59"/>
          <p:cNvSpPr txBox="1"/>
          <p:nvPr>
            <p:ph idx="4294967295" type="subTitle"/>
          </p:nvPr>
        </p:nvSpPr>
        <p:spPr>
          <a:xfrm>
            <a:off x="2432239" y="5389100"/>
            <a:ext cx="44220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200"/>
              <a:t>Despite being red, Mars is a cold place, not hot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534" name="Google Shape;534;p59"/>
          <p:cNvSpPr txBox="1"/>
          <p:nvPr>
            <p:ph idx="4294967295" type="ctrTitle"/>
          </p:nvPr>
        </p:nvSpPr>
        <p:spPr>
          <a:xfrm>
            <a:off x="11670317" y="2702235"/>
            <a:ext cx="2495400" cy="62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accent3"/>
                </a:solidFill>
              </a:rPr>
              <a:t>CHALLENGE</a:t>
            </a:r>
            <a:endParaRPr sz="3600">
              <a:solidFill>
                <a:schemeClr val="accent3"/>
              </a:solidFill>
            </a:endParaRPr>
          </a:p>
        </p:txBody>
      </p:sp>
      <p:sp>
        <p:nvSpPr>
          <p:cNvPr id="535" name="Google Shape;535;p59"/>
          <p:cNvSpPr txBox="1"/>
          <p:nvPr>
            <p:ph idx="4294967295" type="ctrTitle"/>
          </p:nvPr>
        </p:nvSpPr>
        <p:spPr>
          <a:xfrm>
            <a:off x="11700117" y="6275785"/>
            <a:ext cx="2495400" cy="623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accent3"/>
                </a:solidFill>
              </a:rPr>
              <a:t>RESULTS</a:t>
            </a:r>
            <a:endParaRPr sz="3600">
              <a:solidFill>
                <a:schemeClr val="accent3"/>
              </a:solidFill>
            </a:endParaRPr>
          </a:p>
        </p:txBody>
      </p:sp>
      <p:grpSp>
        <p:nvGrpSpPr>
          <p:cNvPr id="536" name="Google Shape;536;p59"/>
          <p:cNvGrpSpPr/>
          <p:nvPr/>
        </p:nvGrpSpPr>
        <p:grpSpPr>
          <a:xfrm>
            <a:off x="7084699" y="6584754"/>
            <a:ext cx="7110428" cy="2207064"/>
            <a:chOff x="3636333" y="3431130"/>
            <a:chExt cx="3021343" cy="937819"/>
          </a:xfrm>
        </p:grpSpPr>
        <p:sp>
          <p:nvSpPr>
            <p:cNvPr id="537" name="Google Shape;537;p59"/>
            <p:cNvSpPr/>
            <p:nvPr/>
          </p:nvSpPr>
          <p:spPr>
            <a:xfrm rot="-5400000">
              <a:off x="3573191" y="3494272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538" name="Google Shape;538;p59"/>
            <p:cNvSpPr/>
            <p:nvPr/>
          </p:nvSpPr>
          <p:spPr>
            <a:xfrm rot="-5400000">
              <a:off x="3666444" y="3574971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cxnSp>
          <p:nvCxnSpPr>
            <p:cNvPr id="539" name="Google Shape;539;p59"/>
            <p:cNvCxnSpPr/>
            <p:nvPr/>
          </p:nvCxnSpPr>
          <p:spPr>
            <a:xfrm>
              <a:off x="4454776" y="3668175"/>
              <a:ext cx="2202900" cy="298500"/>
            </a:xfrm>
            <a:prstGeom prst="bentConnector3">
              <a:avLst>
                <a:gd fmla="val 100007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40" name="Google Shape;540;p59"/>
            <p:cNvSpPr/>
            <p:nvPr/>
          </p:nvSpPr>
          <p:spPr>
            <a:xfrm>
              <a:off x="3871413" y="3746358"/>
              <a:ext cx="327817" cy="307327"/>
            </a:xfrm>
            <a:custGeom>
              <a:rect b="b" l="l" r="r" t="t"/>
              <a:pathLst>
                <a:path extrusionOk="0" h="18118" w="19326">
                  <a:moveTo>
                    <a:pt x="17628" y="6794"/>
                  </a:moveTo>
                  <a:cubicBezTo>
                    <a:pt x="17939" y="6794"/>
                    <a:pt x="18193" y="7048"/>
                    <a:pt x="18193" y="7362"/>
                  </a:cubicBezTo>
                  <a:lnTo>
                    <a:pt x="18193" y="7927"/>
                  </a:lnTo>
                  <a:lnTo>
                    <a:pt x="12532" y="7927"/>
                  </a:lnTo>
                  <a:lnTo>
                    <a:pt x="12532" y="7362"/>
                  </a:lnTo>
                  <a:cubicBezTo>
                    <a:pt x="12532" y="7048"/>
                    <a:pt x="12785" y="6794"/>
                    <a:pt x="13099" y="6794"/>
                  </a:cubicBezTo>
                  <a:close/>
                  <a:moveTo>
                    <a:pt x="17628" y="1133"/>
                  </a:moveTo>
                  <a:cubicBezTo>
                    <a:pt x="17939" y="1133"/>
                    <a:pt x="18193" y="1387"/>
                    <a:pt x="18193" y="1701"/>
                  </a:cubicBezTo>
                  <a:lnTo>
                    <a:pt x="18193" y="5759"/>
                  </a:lnTo>
                  <a:cubicBezTo>
                    <a:pt x="18012" y="5695"/>
                    <a:pt x="17819" y="5662"/>
                    <a:pt x="17628" y="5662"/>
                  </a:cubicBezTo>
                  <a:lnTo>
                    <a:pt x="13099" y="5662"/>
                  </a:lnTo>
                  <a:cubicBezTo>
                    <a:pt x="12160" y="5662"/>
                    <a:pt x="11399" y="6423"/>
                    <a:pt x="11399" y="7362"/>
                  </a:cubicBezTo>
                  <a:lnTo>
                    <a:pt x="11399" y="11324"/>
                  </a:lnTo>
                  <a:lnTo>
                    <a:pt x="1133" y="11324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1399" y="12456"/>
                  </a:moveTo>
                  <a:lnTo>
                    <a:pt x="11399" y="13588"/>
                  </a:lnTo>
                  <a:lnTo>
                    <a:pt x="1701" y="13588"/>
                  </a:lnTo>
                  <a:cubicBezTo>
                    <a:pt x="1387" y="13588"/>
                    <a:pt x="1133" y="13335"/>
                    <a:pt x="1133" y="13024"/>
                  </a:cubicBezTo>
                  <a:lnTo>
                    <a:pt x="1133" y="12456"/>
                  </a:lnTo>
                  <a:close/>
                  <a:moveTo>
                    <a:pt x="18193" y="9059"/>
                  </a:moveTo>
                  <a:lnTo>
                    <a:pt x="18193" y="14720"/>
                  </a:lnTo>
                  <a:lnTo>
                    <a:pt x="12532" y="14720"/>
                  </a:lnTo>
                  <a:lnTo>
                    <a:pt x="12532" y="9059"/>
                  </a:lnTo>
                  <a:close/>
                  <a:moveTo>
                    <a:pt x="11399" y="14720"/>
                  </a:moveTo>
                  <a:lnTo>
                    <a:pt x="11399" y="16420"/>
                  </a:lnTo>
                  <a:cubicBezTo>
                    <a:pt x="11399" y="16611"/>
                    <a:pt x="11432" y="16804"/>
                    <a:pt x="11496" y="16985"/>
                  </a:cubicBezTo>
                  <a:lnTo>
                    <a:pt x="7051" y="16985"/>
                  </a:lnTo>
                  <a:lnTo>
                    <a:pt x="7806" y="14720"/>
                  </a:lnTo>
                  <a:close/>
                  <a:moveTo>
                    <a:pt x="18193" y="15853"/>
                  </a:moveTo>
                  <a:lnTo>
                    <a:pt x="18193" y="16420"/>
                  </a:lnTo>
                  <a:cubicBezTo>
                    <a:pt x="18193" y="16731"/>
                    <a:pt x="17939" y="16985"/>
                    <a:pt x="17628" y="16985"/>
                  </a:cubicBezTo>
                  <a:lnTo>
                    <a:pt x="13099" y="16985"/>
                  </a:lnTo>
                  <a:cubicBezTo>
                    <a:pt x="12785" y="16985"/>
                    <a:pt x="12532" y="16731"/>
                    <a:pt x="12532" y="16420"/>
                  </a:cubicBezTo>
                  <a:lnTo>
                    <a:pt x="12532" y="15853"/>
                  </a:ln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3024"/>
                  </a:lnTo>
                  <a:cubicBezTo>
                    <a:pt x="1" y="13960"/>
                    <a:pt x="762" y="14720"/>
                    <a:pt x="1701" y="14720"/>
                  </a:cubicBezTo>
                  <a:lnTo>
                    <a:pt x="6613" y="14720"/>
                  </a:lnTo>
                  <a:lnTo>
                    <a:pt x="5859" y="16985"/>
                  </a:lnTo>
                  <a:lnTo>
                    <a:pt x="4002" y="16985"/>
                  </a:lnTo>
                  <a:cubicBezTo>
                    <a:pt x="3688" y="16985"/>
                    <a:pt x="3437" y="17239"/>
                    <a:pt x="3437" y="17553"/>
                  </a:cubicBezTo>
                  <a:cubicBezTo>
                    <a:pt x="3437" y="17864"/>
                    <a:pt x="3688" y="18117"/>
                    <a:pt x="4002" y="18117"/>
                  </a:cubicBezTo>
                  <a:lnTo>
                    <a:pt x="17628" y="18117"/>
                  </a:lnTo>
                  <a:cubicBezTo>
                    <a:pt x="18564" y="18117"/>
                    <a:pt x="19325" y="17356"/>
                    <a:pt x="19325" y="16420"/>
                  </a:cubicBezTo>
                  <a:lnTo>
                    <a:pt x="19325" y="1701"/>
                  </a:lnTo>
                  <a:cubicBezTo>
                    <a:pt x="19325" y="762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541" name="Google Shape;541;p59"/>
          <p:cNvGrpSpPr/>
          <p:nvPr/>
        </p:nvGrpSpPr>
        <p:grpSpPr>
          <a:xfrm>
            <a:off x="2449572" y="4800675"/>
            <a:ext cx="7579179" cy="2207064"/>
            <a:chOff x="1666788" y="2673044"/>
            <a:chExt cx="3220523" cy="937819"/>
          </a:xfrm>
        </p:grpSpPr>
        <p:sp>
          <p:nvSpPr>
            <p:cNvPr id="542" name="Google Shape;542;p59"/>
            <p:cNvSpPr/>
            <p:nvPr/>
          </p:nvSpPr>
          <p:spPr>
            <a:xfrm rot="-5400000">
              <a:off x="4012633" y="2736186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543" name="Google Shape;543;p59"/>
            <p:cNvSpPr/>
            <p:nvPr/>
          </p:nvSpPr>
          <p:spPr>
            <a:xfrm rot="-5400000">
              <a:off x="4105887" y="2816885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cxnSp>
          <p:nvCxnSpPr>
            <p:cNvPr id="544" name="Google Shape;544;p59"/>
            <p:cNvCxnSpPr/>
            <p:nvPr/>
          </p:nvCxnSpPr>
          <p:spPr>
            <a:xfrm flipH="1">
              <a:off x="1666788" y="2914950"/>
              <a:ext cx="2409000" cy="305400"/>
            </a:xfrm>
            <a:prstGeom prst="bentConnector3">
              <a:avLst>
                <a:gd fmla="val 100059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45" name="Google Shape;545;p59"/>
            <p:cNvGrpSpPr/>
            <p:nvPr/>
          </p:nvGrpSpPr>
          <p:grpSpPr>
            <a:xfrm>
              <a:off x="4317638" y="2976566"/>
              <a:ext cx="327823" cy="328695"/>
              <a:chOff x="-1700225" y="2768875"/>
              <a:chExt cx="291450" cy="292225"/>
            </a:xfrm>
          </p:grpSpPr>
          <p:sp>
            <p:nvSpPr>
              <p:cNvPr id="546" name="Google Shape;546;p59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59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rect b="b" l="l" r="r" t="t"/>
                <a:pathLst>
                  <a:path extrusionOk="0" h="726" w="726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59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59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rect b="b" l="l" r="r" t="t"/>
                <a:pathLst>
                  <a:path extrusionOk="0" h="726" w="695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59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rect b="b" l="l" r="r" t="t"/>
                <a:pathLst>
                  <a:path extrusionOk="0" h="726" w="4821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59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rect b="b" l="l" r="r" t="t"/>
                <a:pathLst>
                  <a:path extrusionOk="0" h="3403" w="3404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2" name="Google Shape;552;p59"/>
          <p:cNvGrpSpPr/>
          <p:nvPr/>
        </p:nvGrpSpPr>
        <p:grpSpPr>
          <a:xfrm>
            <a:off x="7068730" y="3011713"/>
            <a:ext cx="7094178" cy="2207064"/>
            <a:chOff x="3629547" y="1912884"/>
            <a:chExt cx="3014438" cy="937819"/>
          </a:xfrm>
        </p:grpSpPr>
        <p:sp>
          <p:nvSpPr>
            <p:cNvPr id="553" name="Google Shape;553;p59"/>
            <p:cNvSpPr/>
            <p:nvPr/>
          </p:nvSpPr>
          <p:spPr>
            <a:xfrm rot="-5400000">
              <a:off x="3566405" y="1976026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554" name="Google Shape;554;p59"/>
            <p:cNvSpPr/>
            <p:nvPr/>
          </p:nvSpPr>
          <p:spPr>
            <a:xfrm rot="-5400000">
              <a:off x="3659659" y="2056725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cxnSp>
          <p:nvCxnSpPr>
            <p:cNvPr id="555" name="Google Shape;555;p59"/>
            <p:cNvCxnSpPr/>
            <p:nvPr/>
          </p:nvCxnSpPr>
          <p:spPr>
            <a:xfrm>
              <a:off x="4441085" y="2146375"/>
              <a:ext cx="2202900" cy="298500"/>
            </a:xfrm>
            <a:prstGeom prst="bentConnector3">
              <a:avLst>
                <a:gd fmla="val 100054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56" name="Google Shape;556;p59"/>
            <p:cNvGrpSpPr/>
            <p:nvPr/>
          </p:nvGrpSpPr>
          <p:grpSpPr>
            <a:xfrm>
              <a:off x="3871403" y="2217441"/>
              <a:ext cx="327823" cy="328695"/>
              <a:chOff x="-1333200" y="2770450"/>
              <a:chExt cx="291450" cy="292225"/>
            </a:xfrm>
          </p:grpSpPr>
          <p:sp>
            <p:nvSpPr>
              <p:cNvPr id="557" name="Google Shape;557;p59"/>
              <p:cNvSpPr/>
              <p:nvPr/>
            </p:nvSpPr>
            <p:spPr>
              <a:xfrm>
                <a:off x="-1299325" y="2808250"/>
                <a:ext cx="222925" cy="134725"/>
              </a:xfrm>
              <a:custGeom>
                <a:rect b="b" l="l" r="r" t="t"/>
                <a:pathLst>
                  <a:path extrusionOk="0" h="5389" w="8917">
                    <a:moveTo>
                      <a:pt x="7877" y="631"/>
                    </a:moveTo>
                    <a:cubicBezTo>
                      <a:pt x="8066" y="631"/>
                      <a:pt x="8223" y="789"/>
                      <a:pt x="8223" y="978"/>
                    </a:cubicBezTo>
                    <a:cubicBezTo>
                      <a:pt x="8223" y="1167"/>
                      <a:pt x="8066" y="1324"/>
                      <a:pt x="7877" y="1324"/>
                    </a:cubicBezTo>
                    <a:cubicBezTo>
                      <a:pt x="7656" y="1324"/>
                      <a:pt x="7498" y="1167"/>
                      <a:pt x="7498" y="978"/>
                    </a:cubicBezTo>
                    <a:cubicBezTo>
                      <a:pt x="7498" y="789"/>
                      <a:pt x="7656" y="631"/>
                      <a:pt x="7877" y="631"/>
                    </a:cubicBezTo>
                    <a:close/>
                    <a:moveTo>
                      <a:pt x="3056" y="1293"/>
                    </a:moveTo>
                    <a:cubicBezTo>
                      <a:pt x="3245" y="1293"/>
                      <a:pt x="3403" y="1450"/>
                      <a:pt x="3403" y="1639"/>
                    </a:cubicBezTo>
                    <a:cubicBezTo>
                      <a:pt x="3403" y="1828"/>
                      <a:pt x="3245" y="1986"/>
                      <a:pt x="3056" y="1986"/>
                    </a:cubicBezTo>
                    <a:cubicBezTo>
                      <a:pt x="2867" y="1986"/>
                      <a:pt x="2710" y="1828"/>
                      <a:pt x="2710" y="1639"/>
                    </a:cubicBezTo>
                    <a:cubicBezTo>
                      <a:pt x="2741" y="1450"/>
                      <a:pt x="2899" y="1293"/>
                      <a:pt x="3056" y="1293"/>
                    </a:cubicBezTo>
                    <a:close/>
                    <a:moveTo>
                      <a:pt x="5797" y="3340"/>
                    </a:moveTo>
                    <a:cubicBezTo>
                      <a:pt x="6018" y="3340"/>
                      <a:pt x="6175" y="3498"/>
                      <a:pt x="6175" y="3687"/>
                    </a:cubicBezTo>
                    <a:cubicBezTo>
                      <a:pt x="6175" y="3876"/>
                      <a:pt x="6018" y="4034"/>
                      <a:pt x="5797" y="4034"/>
                    </a:cubicBezTo>
                    <a:cubicBezTo>
                      <a:pt x="5608" y="4034"/>
                      <a:pt x="5451" y="3876"/>
                      <a:pt x="5451" y="3687"/>
                    </a:cubicBezTo>
                    <a:cubicBezTo>
                      <a:pt x="5451" y="3498"/>
                      <a:pt x="5608" y="3340"/>
                      <a:pt x="5797" y="3340"/>
                    </a:cubicBezTo>
                    <a:close/>
                    <a:moveTo>
                      <a:pt x="1008" y="4034"/>
                    </a:moveTo>
                    <a:cubicBezTo>
                      <a:pt x="1198" y="4034"/>
                      <a:pt x="1355" y="4191"/>
                      <a:pt x="1355" y="4412"/>
                    </a:cubicBezTo>
                    <a:cubicBezTo>
                      <a:pt x="1355" y="4601"/>
                      <a:pt x="1198" y="4758"/>
                      <a:pt x="1008" y="4758"/>
                    </a:cubicBezTo>
                    <a:cubicBezTo>
                      <a:pt x="819" y="4758"/>
                      <a:pt x="662" y="4601"/>
                      <a:pt x="662" y="4412"/>
                    </a:cubicBezTo>
                    <a:cubicBezTo>
                      <a:pt x="662" y="4191"/>
                      <a:pt x="819" y="4034"/>
                      <a:pt x="1008" y="4034"/>
                    </a:cubicBezTo>
                    <a:close/>
                    <a:moveTo>
                      <a:pt x="7908" y="1"/>
                    </a:moveTo>
                    <a:cubicBezTo>
                      <a:pt x="7341" y="1"/>
                      <a:pt x="6868" y="474"/>
                      <a:pt x="6868" y="1009"/>
                    </a:cubicBezTo>
                    <a:cubicBezTo>
                      <a:pt x="6868" y="1198"/>
                      <a:pt x="6963" y="1419"/>
                      <a:pt x="7026" y="1576"/>
                    </a:cubicBezTo>
                    <a:lnTo>
                      <a:pt x="6112" y="2742"/>
                    </a:lnTo>
                    <a:cubicBezTo>
                      <a:pt x="6032" y="2722"/>
                      <a:pt x="5943" y="2711"/>
                      <a:pt x="5850" y="2711"/>
                    </a:cubicBezTo>
                    <a:cubicBezTo>
                      <a:pt x="5650" y="2711"/>
                      <a:pt x="5434" y="2760"/>
                      <a:pt x="5262" y="2868"/>
                    </a:cubicBezTo>
                    <a:lnTo>
                      <a:pt x="4096" y="1954"/>
                    </a:lnTo>
                    <a:cubicBezTo>
                      <a:pt x="4127" y="1891"/>
                      <a:pt x="4127" y="1765"/>
                      <a:pt x="4127" y="1639"/>
                    </a:cubicBezTo>
                    <a:cubicBezTo>
                      <a:pt x="4127" y="1104"/>
                      <a:pt x="3655" y="631"/>
                      <a:pt x="3088" y="631"/>
                    </a:cubicBezTo>
                    <a:cubicBezTo>
                      <a:pt x="2552" y="631"/>
                      <a:pt x="2080" y="1104"/>
                      <a:pt x="2080" y="1639"/>
                    </a:cubicBezTo>
                    <a:cubicBezTo>
                      <a:pt x="2080" y="1828"/>
                      <a:pt x="2143" y="2049"/>
                      <a:pt x="2237" y="2206"/>
                    </a:cubicBezTo>
                    <a:lnTo>
                      <a:pt x="1324" y="3372"/>
                    </a:lnTo>
                    <a:cubicBezTo>
                      <a:pt x="1261" y="3340"/>
                      <a:pt x="1134" y="3340"/>
                      <a:pt x="1008" y="3340"/>
                    </a:cubicBezTo>
                    <a:cubicBezTo>
                      <a:pt x="441" y="3340"/>
                      <a:pt x="0" y="3813"/>
                      <a:pt x="0" y="4349"/>
                    </a:cubicBezTo>
                    <a:cubicBezTo>
                      <a:pt x="0" y="4947"/>
                      <a:pt x="441" y="5388"/>
                      <a:pt x="1008" y="5388"/>
                    </a:cubicBezTo>
                    <a:cubicBezTo>
                      <a:pt x="1576" y="5388"/>
                      <a:pt x="2017" y="4916"/>
                      <a:pt x="2017" y="4349"/>
                    </a:cubicBezTo>
                    <a:cubicBezTo>
                      <a:pt x="2017" y="4160"/>
                      <a:pt x="1954" y="3971"/>
                      <a:pt x="1859" y="3813"/>
                    </a:cubicBezTo>
                    <a:lnTo>
                      <a:pt x="2773" y="2616"/>
                    </a:lnTo>
                    <a:cubicBezTo>
                      <a:pt x="2875" y="2650"/>
                      <a:pt x="2980" y="2667"/>
                      <a:pt x="3087" y="2667"/>
                    </a:cubicBezTo>
                    <a:cubicBezTo>
                      <a:pt x="3278" y="2667"/>
                      <a:pt x="3473" y="2611"/>
                      <a:pt x="3655" y="2490"/>
                    </a:cubicBezTo>
                    <a:lnTo>
                      <a:pt x="4821" y="3403"/>
                    </a:lnTo>
                    <a:cubicBezTo>
                      <a:pt x="4789" y="3498"/>
                      <a:pt x="4789" y="3624"/>
                      <a:pt x="4789" y="3719"/>
                    </a:cubicBezTo>
                    <a:cubicBezTo>
                      <a:pt x="4789" y="4286"/>
                      <a:pt x="5262" y="4758"/>
                      <a:pt x="5797" y="4758"/>
                    </a:cubicBezTo>
                    <a:cubicBezTo>
                      <a:pt x="6364" y="4758"/>
                      <a:pt x="6837" y="4286"/>
                      <a:pt x="6837" y="3719"/>
                    </a:cubicBezTo>
                    <a:cubicBezTo>
                      <a:pt x="6837" y="3529"/>
                      <a:pt x="6742" y="3340"/>
                      <a:pt x="6679" y="3183"/>
                    </a:cubicBezTo>
                    <a:lnTo>
                      <a:pt x="7593" y="1986"/>
                    </a:lnTo>
                    <a:cubicBezTo>
                      <a:pt x="7656" y="2049"/>
                      <a:pt x="7782" y="2049"/>
                      <a:pt x="7908" y="2049"/>
                    </a:cubicBezTo>
                    <a:cubicBezTo>
                      <a:pt x="8444" y="2049"/>
                      <a:pt x="8916" y="1576"/>
                      <a:pt x="8916" y="1009"/>
                    </a:cubicBez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59"/>
              <p:cNvSpPr/>
              <p:nvPr/>
            </p:nvSpPr>
            <p:spPr>
              <a:xfrm>
                <a:off x="-1333200" y="2770450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586" y="725"/>
                    </a:moveTo>
                    <a:cubicBezTo>
                      <a:pt x="10807" y="725"/>
                      <a:pt x="10964" y="883"/>
                      <a:pt x="10964" y="1072"/>
                    </a:cubicBezTo>
                    <a:lnTo>
                      <a:pt x="10964" y="7593"/>
                    </a:lnTo>
                    <a:lnTo>
                      <a:pt x="631" y="7593"/>
                    </a:lnTo>
                    <a:lnTo>
                      <a:pt x="631" y="1072"/>
                    </a:lnTo>
                    <a:cubicBezTo>
                      <a:pt x="662" y="883"/>
                      <a:pt x="820" y="725"/>
                      <a:pt x="977" y="725"/>
                    </a:cubicBezTo>
                    <a:close/>
                    <a:moveTo>
                      <a:pt x="10996" y="8286"/>
                    </a:moveTo>
                    <a:lnTo>
                      <a:pt x="10996" y="8633"/>
                    </a:lnTo>
                    <a:cubicBezTo>
                      <a:pt x="10996" y="8822"/>
                      <a:pt x="10838" y="8980"/>
                      <a:pt x="10618" y="8980"/>
                    </a:cubicBezTo>
                    <a:lnTo>
                      <a:pt x="1009" y="8980"/>
                    </a:lnTo>
                    <a:cubicBezTo>
                      <a:pt x="820" y="8980"/>
                      <a:pt x="662" y="8822"/>
                      <a:pt x="662" y="8633"/>
                    </a:cubicBezTo>
                    <a:lnTo>
                      <a:pt x="662" y="8286"/>
                    </a:lnTo>
                    <a:close/>
                    <a:moveTo>
                      <a:pt x="6617" y="9641"/>
                    </a:moveTo>
                    <a:lnTo>
                      <a:pt x="6932" y="11027"/>
                    </a:lnTo>
                    <a:lnTo>
                      <a:pt x="4632" y="11027"/>
                    </a:lnTo>
                    <a:lnTo>
                      <a:pt x="4947" y="9641"/>
                    </a:ln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8570"/>
                    </a:lnTo>
                    <a:cubicBezTo>
                      <a:pt x="1" y="9137"/>
                      <a:pt x="473" y="9610"/>
                      <a:pt x="1009" y="9610"/>
                    </a:cubicBezTo>
                    <a:lnTo>
                      <a:pt x="4285" y="9610"/>
                    </a:lnTo>
                    <a:lnTo>
                      <a:pt x="3970" y="10996"/>
                    </a:lnTo>
                    <a:lnTo>
                      <a:pt x="3057" y="10996"/>
                    </a:lnTo>
                    <a:cubicBezTo>
                      <a:pt x="2868" y="10996"/>
                      <a:pt x="2710" y="11153"/>
                      <a:pt x="2710" y="11342"/>
                    </a:cubicBezTo>
                    <a:cubicBezTo>
                      <a:pt x="2710" y="11531"/>
                      <a:pt x="2868" y="11689"/>
                      <a:pt x="3057" y="11689"/>
                    </a:cubicBezTo>
                    <a:lnTo>
                      <a:pt x="8538" y="11689"/>
                    </a:lnTo>
                    <a:cubicBezTo>
                      <a:pt x="8727" y="11689"/>
                      <a:pt x="8885" y="11531"/>
                      <a:pt x="8885" y="11342"/>
                    </a:cubicBezTo>
                    <a:cubicBezTo>
                      <a:pt x="8885" y="11153"/>
                      <a:pt x="8727" y="10996"/>
                      <a:pt x="8538" y="10996"/>
                    </a:cubicBezTo>
                    <a:lnTo>
                      <a:pt x="7625" y="10996"/>
                    </a:lnTo>
                    <a:lnTo>
                      <a:pt x="7310" y="9610"/>
                    </a:lnTo>
                    <a:lnTo>
                      <a:pt x="10618" y="9610"/>
                    </a:lnTo>
                    <a:cubicBezTo>
                      <a:pt x="11185" y="9610"/>
                      <a:pt x="11657" y="9137"/>
                      <a:pt x="11657" y="8570"/>
                    </a:cubicBezTo>
                    <a:lnTo>
                      <a:pt x="11657" y="1040"/>
                    </a:lnTo>
                    <a:cubicBezTo>
                      <a:pt x="11657" y="473"/>
                      <a:pt x="11185" y="1"/>
                      <a:pt x="106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60"/>
          <p:cNvSpPr/>
          <p:nvPr/>
        </p:nvSpPr>
        <p:spPr>
          <a:xfrm>
            <a:off x="3560800" y="2355800"/>
            <a:ext cx="3976200" cy="5810400"/>
          </a:xfrm>
          <a:prstGeom prst="rect">
            <a:avLst/>
          </a:prstGeom>
          <a:solidFill>
            <a:schemeClr val="dk2">
              <a:alpha val="11920"/>
            </a:scheme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564" name="Google Shape;564;p60"/>
          <p:cNvSpPr/>
          <p:nvPr/>
        </p:nvSpPr>
        <p:spPr>
          <a:xfrm>
            <a:off x="7155700" y="3444950"/>
            <a:ext cx="3976200" cy="5810400"/>
          </a:xfrm>
          <a:prstGeom prst="rect">
            <a:avLst/>
          </a:prstGeom>
          <a:solidFill>
            <a:schemeClr val="dk2">
              <a:alpha val="11920"/>
            </a:scheme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565" name="Google Shape;565;p60"/>
          <p:cNvSpPr/>
          <p:nvPr/>
        </p:nvSpPr>
        <p:spPr>
          <a:xfrm>
            <a:off x="10751000" y="2355800"/>
            <a:ext cx="3976200" cy="5810400"/>
          </a:xfrm>
          <a:prstGeom prst="rect">
            <a:avLst/>
          </a:prstGeom>
          <a:solidFill>
            <a:schemeClr val="dk2">
              <a:alpha val="11920"/>
            </a:scheme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         </a:t>
            </a:r>
            <a:endParaRPr sz="2800"/>
          </a:p>
        </p:txBody>
      </p:sp>
      <p:sp>
        <p:nvSpPr>
          <p:cNvPr id="566" name="Google Shape;566;p60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REVIEWS</a:t>
            </a:r>
            <a:endParaRPr/>
          </a:p>
        </p:txBody>
      </p:sp>
      <p:sp>
        <p:nvSpPr>
          <p:cNvPr id="567" name="Google Shape;567;p60"/>
          <p:cNvSpPr txBox="1"/>
          <p:nvPr/>
        </p:nvSpPr>
        <p:spPr>
          <a:xfrm flipH="1">
            <a:off x="11373650" y="4216725"/>
            <a:ext cx="2730600" cy="7740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3</a:t>
            </a:r>
            <a:endParaRPr sz="32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8" name="Google Shape;568;p60"/>
          <p:cNvSpPr txBox="1"/>
          <p:nvPr/>
        </p:nvSpPr>
        <p:spPr>
          <a:xfrm flipH="1">
            <a:off x="10912700" y="4808146"/>
            <a:ext cx="3652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JOHN PATTERSON, 33</a:t>
            </a:r>
            <a:endParaRPr sz="2400">
              <a:solidFill>
                <a:schemeClr val="dk2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69" name="Google Shape;569;p60"/>
          <p:cNvCxnSpPr/>
          <p:nvPr/>
        </p:nvCxnSpPr>
        <p:spPr>
          <a:xfrm>
            <a:off x="11768600" y="4919825"/>
            <a:ext cx="1941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0" name="Google Shape;570;p60"/>
          <p:cNvSpPr txBox="1"/>
          <p:nvPr/>
        </p:nvSpPr>
        <p:spPr>
          <a:xfrm flipH="1">
            <a:off x="7778350" y="5248175"/>
            <a:ext cx="2730600" cy="7740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2</a:t>
            </a:r>
            <a:endParaRPr sz="32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71" name="Google Shape;571;p60"/>
          <p:cNvSpPr txBox="1"/>
          <p:nvPr/>
        </p:nvSpPr>
        <p:spPr>
          <a:xfrm flipH="1">
            <a:off x="7317400" y="5839596"/>
            <a:ext cx="3652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JENNA DOE, 52</a:t>
            </a:r>
            <a:endParaRPr sz="2400">
              <a:solidFill>
                <a:schemeClr val="dk2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72" name="Google Shape;572;p60"/>
          <p:cNvCxnSpPr/>
          <p:nvPr/>
        </p:nvCxnSpPr>
        <p:spPr>
          <a:xfrm>
            <a:off x="8173300" y="5951275"/>
            <a:ext cx="1941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3" name="Google Shape;573;p60"/>
          <p:cNvSpPr txBox="1"/>
          <p:nvPr/>
        </p:nvSpPr>
        <p:spPr>
          <a:xfrm flipH="1">
            <a:off x="4183600" y="4216725"/>
            <a:ext cx="2730600" cy="7740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1</a:t>
            </a:r>
            <a:endParaRPr sz="32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74" name="Google Shape;574;p60"/>
          <p:cNvSpPr txBox="1"/>
          <p:nvPr/>
        </p:nvSpPr>
        <p:spPr>
          <a:xfrm flipH="1">
            <a:off x="3722500" y="4808146"/>
            <a:ext cx="3652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HELENA JAMES, 21</a:t>
            </a:r>
            <a:endParaRPr sz="2400">
              <a:solidFill>
                <a:schemeClr val="dk2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75" name="Google Shape;575;p60"/>
          <p:cNvCxnSpPr/>
          <p:nvPr/>
        </p:nvCxnSpPr>
        <p:spPr>
          <a:xfrm>
            <a:off x="4578400" y="4919825"/>
            <a:ext cx="1941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76" name="Google Shape;576;p60"/>
          <p:cNvGrpSpPr/>
          <p:nvPr/>
        </p:nvGrpSpPr>
        <p:grpSpPr>
          <a:xfrm>
            <a:off x="12401523" y="3527080"/>
            <a:ext cx="591071" cy="669335"/>
            <a:chOff x="-57950750" y="2296300"/>
            <a:chExt cx="279625" cy="316650"/>
          </a:xfrm>
        </p:grpSpPr>
        <p:sp>
          <p:nvSpPr>
            <p:cNvPr id="577" name="Google Shape;577;p60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60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60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60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" name="Google Shape;581;p60"/>
          <p:cNvGrpSpPr/>
          <p:nvPr/>
        </p:nvGrpSpPr>
        <p:grpSpPr>
          <a:xfrm>
            <a:off x="5211722" y="3525420"/>
            <a:ext cx="674355" cy="672664"/>
            <a:chOff x="-57578225" y="1904075"/>
            <a:chExt cx="319025" cy="318225"/>
          </a:xfrm>
        </p:grpSpPr>
        <p:sp>
          <p:nvSpPr>
            <p:cNvPr id="582" name="Google Shape;582;p60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60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60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60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" name="Google Shape;586;p60"/>
          <p:cNvGrpSpPr/>
          <p:nvPr/>
        </p:nvGrpSpPr>
        <p:grpSpPr>
          <a:xfrm>
            <a:off x="8807673" y="4559929"/>
            <a:ext cx="672664" cy="669335"/>
            <a:chOff x="-55225575" y="1903275"/>
            <a:chExt cx="318225" cy="316650"/>
          </a:xfrm>
        </p:grpSpPr>
        <p:sp>
          <p:nvSpPr>
            <p:cNvPr id="587" name="Google Shape;587;p60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60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60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60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60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60"/>
          <p:cNvSpPr txBox="1"/>
          <p:nvPr/>
        </p:nvSpPr>
        <p:spPr>
          <a:xfrm>
            <a:off x="7843649" y="6673350"/>
            <a:ext cx="2447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spcBef>
                <a:spcPts val="20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b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</a:b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93" name="Google Shape;593;p60"/>
          <p:cNvSpPr txBox="1"/>
          <p:nvPr/>
        </p:nvSpPr>
        <p:spPr>
          <a:xfrm>
            <a:off x="11515396" y="5643300"/>
            <a:ext cx="2447400" cy="12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94" name="Google Shape;594;p60"/>
          <p:cNvSpPr txBox="1"/>
          <p:nvPr/>
        </p:nvSpPr>
        <p:spPr>
          <a:xfrm>
            <a:off x="4325200" y="5839600"/>
            <a:ext cx="2447400" cy="12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61"/>
          <p:cNvSpPr txBox="1"/>
          <p:nvPr>
            <p:ph type="ctrTitle"/>
          </p:nvPr>
        </p:nvSpPr>
        <p:spPr>
          <a:xfrm flipH="1">
            <a:off x="1498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AWARDS</a:t>
            </a:r>
            <a:endParaRPr/>
          </a:p>
        </p:txBody>
      </p:sp>
      <p:sp>
        <p:nvSpPr>
          <p:cNvPr id="600" name="Google Shape;600;p61"/>
          <p:cNvSpPr txBox="1"/>
          <p:nvPr>
            <p:ph idx="2" type="ctrTitle"/>
          </p:nvPr>
        </p:nvSpPr>
        <p:spPr>
          <a:xfrm>
            <a:off x="3380915" y="38166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601" name="Google Shape;601;p61"/>
          <p:cNvSpPr txBox="1"/>
          <p:nvPr>
            <p:ph idx="1" type="subTitle"/>
          </p:nvPr>
        </p:nvSpPr>
        <p:spPr>
          <a:xfrm>
            <a:off x="4103615" y="47395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Here you could talk about this achievement</a:t>
            </a:r>
            <a:endParaRPr sz="2400"/>
          </a:p>
        </p:txBody>
      </p:sp>
      <p:sp>
        <p:nvSpPr>
          <p:cNvPr id="602" name="Google Shape;602;p61"/>
          <p:cNvSpPr txBox="1"/>
          <p:nvPr>
            <p:ph idx="3" type="ctrTitle"/>
          </p:nvPr>
        </p:nvSpPr>
        <p:spPr>
          <a:xfrm>
            <a:off x="3380915" y="68205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603" name="Google Shape;603;p61"/>
          <p:cNvSpPr txBox="1"/>
          <p:nvPr>
            <p:ph idx="4" type="subTitle"/>
          </p:nvPr>
        </p:nvSpPr>
        <p:spPr>
          <a:xfrm>
            <a:off x="4103615" y="7743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Here you could talk about this achievement</a:t>
            </a:r>
            <a:endParaRPr sz="2400"/>
          </a:p>
        </p:txBody>
      </p:sp>
      <p:sp>
        <p:nvSpPr>
          <p:cNvPr id="604" name="Google Shape;604;p61"/>
          <p:cNvSpPr txBox="1"/>
          <p:nvPr>
            <p:ph idx="5" type="ctrTitle"/>
          </p:nvPr>
        </p:nvSpPr>
        <p:spPr>
          <a:xfrm>
            <a:off x="9648715" y="38166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605" name="Google Shape;605;p61"/>
          <p:cNvSpPr txBox="1"/>
          <p:nvPr>
            <p:ph idx="6" type="subTitle"/>
          </p:nvPr>
        </p:nvSpPr>
        <p:spPr>
          <a:xfrm>
            <a:off x="10371415" y="47395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Here you could talk about this achievement</a:t>
            </a:r>
            <a:endParaRPr sz="2400"/>
          </a:p>
        </p:txBody>
      </p:sp>
      <p:sp>
        <p:nvSpPr>
          <p:cNvPr id="606" name="Google Shape;606;p61"/>
          <p:cNvSpPr txBox="1"/>
          <p:nvPr>
            <p:ph idx="7" type="ctrTitle"/>
          </p:nvPr>
        </p:nvSpPr>
        <p:spPr>
          <a:xfrm>
            <a:off x="9648715" y="68205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607" name="Google Shape;607;p61"/>
          <p:cNvSpPr txBox="1"/>
          <p:nvPr>
            <p:ph idx="8" type="subTitle"/>
          </p:nvPr>
        </p:nvSpPr>
        <p:spPr>
          <a:xfrm>
            <a:off x="10371415" y="77434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Here you could talk about this achievement</a:t>
            </a:r>
            <a:endParaRPr sz="2400"/>
          </a:p>
        </p:txBody>
      </p:sp>
      <p:grpSp>
        <p:nvGrpSpPr>
          <p:cNvPr id="608" name="Google Shape;608;p61"/>
          <p:cNvGrpSpPr/>
          <p:nvPr/>
        </p:nvGrpSpPr>
        <p:grpSpPr>
          <a:xfrm>
            <a:off x="5579753" y="3131462"/>
            <a:ext cx="7080959" cy="3897448"/>
            <a:chOff x="2789876" y="1679890"/>
            <a:chExt cx="3540479" cy="1948724"/>
          </a:xfrm>
        </p:grpSpPr>
        <p:grpSp>
          <p:nvGrpSpPr>
            <p:cNvPr id="609" name="Google Shape;609;p61"/>
            <p:cNvGrpSpPr/>
            <p:nvPr/>
          </p:nvGrpSpPr>
          <p:grpSpPr>
            <a:xfrm>
              <a:off x="2789876" y="1679890"/>
              <a:ext cx="430341" cy="432332"/>
              <a:chOff x="-12199250" y="2530225"/>
              <a:chExt cx="352075" cy="353675"/>
            </a:xfrm>
          </p:grpSpPr>
          <p:sp>
            <p:nvSpPr>
              <p:cNvPr id="610" name="Google Shape;610;p61"/>
              <p:cNvSpPr/>
              <p:nvPr/>
            </p:nvSpPr>
            <p:spPr>
              <a:xfrm>
                <a:off x="-12055900" y="2530225"/>
                <a:ext cx="63025" cy="62250"/>
              </a:xfrm>
              <a:custGeom>
                <a:rect b="b" l="l" r="r" t="t"/>
                <a:pathLst>
                  <a:path extrusionOk="0" h="2490" w="2521">
                    <a:moveTo>
                      <a:pt x="1292" y="883"/>
                    </a:moveTo>
                    <a:cubicBezTo>
                      <a:pt x="1512" y="883"/>
                      <a:pt x="1733" y="1072"/>
                      <a:pt x="1733" y="1292"/>
                    </a:cubicBezTo>
                    <a:cubicBezTo>
                      <a:pt x="1701" y="1513"/>
                      <a:pt x="1544" y="1702"/>
                      <a:pt x="1292" y="1702"/>
                    </a:cubicBezTo>
                    <a:cubicBezTo>
                      <a:pt x="1071" y="1702"/>
                      <a:pt x="914" y="1513"/>
                      <a:pt x="914" y="1292"/>
                    </a:cubicBezTo>
                    <a:cubicBezTo>
                      <a:pt x="914" y="1072"/>
                      <a:pt x="1103" y="883"/>
                      <a:pt x="1292" y="883"/>
                    </a:cubicBezTo>
                    <a:close/>
                    <a:moveTo>
                      <a:pt x="1260" y="1"/>
                    </a:moveTo>
                    <a:cubicBezTo>
                      <a:pt x="567" y="1"/>
                      <a:pt x="0" y="568"/>
                      <a:pt x="0" y="1261"/>
                    </a:cubicBezTo>
                    <a:cubicBezTo>
                      <a:pt x="0" y="1923"/>
                      <a:pt x="567" y="2490"/>
                      <a:pt x="1260" y="2490"/>
                    </a:cubicBezTo>
                    <a:cubicBezTo>
                      <a:pt x="1985" y="2490"/>
                      <a:pt x="2520" y="1923"/>
                      <a:pt x="2520" y="1261"/>
                    </a:cubicBezTo>
                    <a:cubicBezTo>
                      <a:pt x="2520" y="599"/>
                      <a:pt x="1985" y="1"/>
                      <a:pt x="12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61"/>
              <p:cNvSpPr/>
              <p:nvPr/>
            </p:nvSpPr>
            <p:spPr>
              <a:xfrm>
                <a:off x="-12116550" y="2592450"/>
                <a:ext cx="185900" cy="291450"/>
              </a:xfrm>
              <a:custGeom>
                <a:rect b="b" l="l" r="r" t="t"/>
                <a:pathLst>
                  <a:path extrusionOk="0" h="11658" w="7436">
                    <a:moveTo>
                      <a:pt x="5135" y="851"/>
                    </a:moveTo>
                    <a:cubicBezTo>
                      <a:pt x="5388" y="1324"/>
                      <a:pt x="5419" y="1891"/>
                      <a:pt x="5230" y="2395"/>
                    </a:cubicBezTo>
                    <a:lnTo>
                      <a:pt x="3938" y="1765"/>
                    </a:lnTo>
                    <a:cubicBezTo>
                      <a:pt x="3875" y="1749"/>
                      <a:pt x="3812" y="1741"/>
                      <a:pt x="3749" y="1741"/>
                    </a:cubicBezTo>
                    <a:cubicBezTo>
                      <a:pt x="3686" y="1741"/>
                      <a:pt x="3623" y="1749"/>
                      <a:pt x="3560" y="1765"/>
                    </a:cubicBezTo>
                    <a:lnTo>
                      <a:pt x="2269" y="2395"/>
                    </a:lnTo>
                    <a:cubicBezTo>
                      <a:pt x="2048" y="1891"/>
                      <a:pt x="2080" y="1324"/>
                      <a:pt x="2300" y="851"/>
                    </a:cubicBezTo>
                    <a:close/>
                    <a:moveTo>
                      <a:pt x="4159" y="2742"/>
                    </a:moveTo>
                    <a:lnTo>
                      <a:pt x="4946" y="3151"/>
                    </a:lnTo>
                    <a:lnTo>
                      <a:pt x="4253" y="7530"/>
                    </a:lnTo>
                    <a:lnTo>
                      <a:pt x="3308" y="7530"/>
                    </a:lnTo>
                    <a:lnTo>
                      <a:pt x="2552" y="3151"/>
                    </a:lnTo>
                    <a:lnTo>
                      <a:pt x="3340" y="2742"/>
                    </a:lnTo>
                    <a:lnTo>
                      <a:pt x="3340" y="4569"/>
                    </a:lnTo>
                    <a:cubicBezTo>
                      <a:pt x="3340" y="4789"/>
                      <a:pt x="3529" y="5010"/>
                      <a:pt x="3718" y="5010"/>
                    </a:cubicBezTo>
                    <a:cubicBezTo>
                      <a:pt x="3970" y="5010"/>
                      <a:pt x="4159" y="4789"/>
                      <a:pt x="4159" y="4569"/>
                    </a:cubicBezTo>
                    <a:lnTo>
                      <a:pt x="4159" y="2742"/>
                    </a:lnTo>
                    <a:close/>
                    <a:moveTo>
                      <a:pt x="5388" y="8318"/>
                    </a:moveTo>
                    <a:cubicBezTo>
                      <a:pt x="5608" y="8318"/>
                      <a:pt x="5766" y="8507"/>
                      <a:pt x="5766" y="8727"/>
                    </a:cubicBezTo>
                    <a:lnTo>
                      <a:pt x="5766" y="9169"/>
                    </a:lnTo>
                    <a:lnTo>
                      <a:pt x="1638" y="9169"/>
                    </a:lnTo>
                    <a:lnTo>
                      <a:pt x="1638" y="8727"/>
                    </a:lnTo>
                    <a:cubicBezTo>
                      <a:pt x="1638" y="8507"/>
                      <a:pt x="1827" y="8318"/>
                      <a:pt x="2080" y="8318"/>
                    </a:cubicBezTo>
                    <a:close/>
                    <a:moveTo>
                      <a:pt x="6207" y="9956"/>
                    </a:moveTo>
                    <a:cubicBezTo>
                      <a:pt x="6459" y="9956"/>
                      <a:pt x="6616" y="10145"/>
                      <a:pt x="6616" y="10397"/>
                    </a:cubicBezTo>
                    <a:lnTo>
                      <a:pt x="6616" y="10838"/>
                    </a:lnTo>
                    <a:lnTo>
                      <a:pt x="819" y="10838"/>
                    </a:lnTo>
                    <a:lnTo>
                      <a:pt x="819" y="10397"/>
                    </a:lnTo>
                    <a:cubicBezTo>
                      <a:pt x="819" y="10145"/>
                      <a:pt x="1008" y="9956"/>
                      <a:pt x="1260" y="9956"/>
                    </a:cubicBezTo>
                    <a:close/>
                    <a:moveTo>
                      <a:pt x="2080" y="1"/>
                    </a:moveTo>
                    <a:cubicBezTo>
                      <a:pt x="1922" y="1"/>
                      <a:pt x="1796" y="64"/>
                      <a:pt x="1733" y="190"/>
                    </a:cubicBezTo>
                    <a:cubicBezTo>
                      <a:pt x="1134" y="1040"/>
                      <a:pt x="1134" y="2143"/>
                      <a:pt x="1670" y="3057"/>
                    </a:cubicBezTo>
                    <a:lnTo>
                      <a:pt x="2426" y="7530"/>
                    </a:lnTo>
                    <a:lnTo>
                      <a:pt x="2080" y="7530"/>
                    </a:lnTo>
                    <a:cubicBezTo>
                      <a:pt x="1418" y="7530"/>
                      <a:pt x="819" y="8066"/>
                      <a:pt x="819" y="8759"/>
                    </a:cubicBezTo>
                    <a:lnTo>
                      <a:pt x="819" y="9232"/>
                    </a:lnTo>
                    <a:cubicBezTo>
                      <a:pt x="347" y="9389"/>
                      <a:pt x="0" y="9862"/>
                      <a:pt x="0" y="10429"/>
                    </a:cubicBezTo>
                    <a:lnTo>
                      <a:pt x="0" y="11248"/>
                    </a:lnTo>
                    <a:cubicBezTo>
                      <a:pt x="0" y="11500"/>
                      <a:pt x="189" y="11657"/>
                      <a:pt x="378" y="11657"/>
                    </a:cubicBezTo>
                    <a:lnTo>
                      <a:pt x="6994" y="11657"/>
                    </a:lnTo>
                    <a:cubicBezTo>
                      <a:pt x="7246" y="11657"/>
                      <a:pt x="7435" y="11437"/>
                      <a:pt x="7435" y="11248"/>
                    </a:cubicBezTo>
                    <a:lnTo>
                      <a:pt x="7435" y="10429"/>
                    </a:lnTo>
                    <a:cubicBezTo>
                      <a:pt x="7435" y="9862"/>
                      <a:pt x="7089" y="9452"/>
                      <a:pt x="6616" y="9232"/>
                    </a:cubicBezTo>
                    <a:lnTo>
                      <a:pt x="6616" y="8759"/>
                    </a:lnTo>
                    <a:cubicBezTo>
                      <a:pt x="6616" y="8066"/>
                      <a:pt x="6049" y="7530"/>
                      <a:pt x="5388" y="7530"/>
                    </a:cubicBezTo>
                    <a:lnTo>
                      <a:pt x="5041" y="7530"/>
                    </a:lnTo>
                    <a:lnTo>
                      <a:pt x="5766" y="3057"/>
                    </a:lnTo>
                    <a:cubicBezTo>
                      <a:pt x="6333" y="2206"/>
                      <a:pt x="6301" y="1072"/>
                      <a:pt x="5734" y="190"/>
                    </a:cubicBezTo>
                    <a:cubicBezTo>
                      <a:pt x="5671" y="64"/>
                      <a:pt x="5545" y="1"/>
                      <a:pt x="53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61"/>
              <p:cNvSpPr/>
              <p:nvPr/>
            </p:nvSpPr>
            <p:spPr>
              <a:xfrm>
                <a:off x="-11950375" y="2633400"/>
                <a:ext cx="103200" cy="102425"/>
              </a:xfrm>
              <a:custGeom>
                <a:rect b="b" l="l" r="r" t="t"/>
                <a:pathLst>
                  <a:path extrusionOk="0" h="4097" w="4128">
                    <a:moveTo>
                      <a:pt x="2017" y="1324"/>
                    </a:moveTo>
                    <a:lnTo>
                      <a:pt x="2206" y="1671"/>
                    </a:lnTo>
                    <a:cubicBezTo>
                      <a:pt x="2238" y="1734"/>
                      <a:pt x="2332" y="1828"/>
                      <a:pt x="2395" y="1860"/>
                    </a:cubicBezTo>
                    <a:lnTo>
                      <a:pt x="2742" y="2049"/>
                    </a:lnTo>
                    <a:lnTo>
                      <a:pt x="2395" y="2269"/>
                    </a:lnTo>
                    <a:cubicBezTo>
                      <a:pt x="2332" y="2301"/>
                      <a:pt x="2238" y="2364"/>
                      <a:pt x="2206" y="2458"/>
                    </a:cubicBezTo>
                    <a:lnTo>
                      <a:pt x="2017" y="2805"/>
                    </a:lnTo>
                    <a:lnTo>
                      <a:pt x="1797" y="2458"/>
                    </a:lnTo>
                    <a:cubicBezTo>
                      <a:pt x="1765" y="2364"/>
                      <a:pt x="1702" y="2301"/>
                      <a:pt x="1607" y="2269"/>
                    </a:cubicBezTo>
                    <a:lnTo>
                      <a:pt x="1261" y="2049"/>
                    </a:lnTo>
                    <a:lnTo>
                      <a:pt x="1607" y="1860"/>
                    </a:lnTo>
                    <a:cubicBezTo>
                      <a:pt x="1702" y="1828"/>
                      <a:pt x="1765" y="1734"/>
                      <a:pt x="1797" y="1671"/>
                    </a:cubicBezTo>
                    <a:lnTo>
                      <a:pt x="2017" y="1324"/>
                    </a:lnTo>
                    <a:close/>
                    <a:moveTo>
                      <a:pt x="2049" y="1"/>
                    </a:moveTo>
                    <a:cubicBezTo>
                      <a:pt x="1891" y="1"/>
                      <a:pt x="1734" y="95"/>
                      <a:pt x="1702" y="253"/>
                    </a:cubicBezTo>
                    <a:lnTo>
                      <a:pt x="1229" y="1230"/>
                    </a:lnTo>
                    <a:lnTo>
                      <a:pt x="221" y="1702"/>
                    </a:lnTo>
                    <a:cubicBezTo>
                      <a:pt x="64" y="1797"/>
                      <a:pt x="1" y="1891"/>
                      <a:pt x="1" y="2049"/>
                    </a:cubicBezTo>
                    <a:cubicBezTo>
                      <a:pt x="1" y="2206"/>
                      <a:pt x="64" y="2364"/>
                      <a:pt x="221" y="2427"/>
                    </a:cubicBezTo>
                    <a:lnTo>
                      <a:pt x="1229" y="2899"/>
                    </a:lnTo>
                    <a:lnTo>
                      <a:pt x="1702" y="3876"/>
                    </a:lnTo>
                    <a:cubicBezTo>
                      <a:pt x="1765" y="4034"/>
                      <a:pt x="1891" y="4097"/>
                      <a:pt x="2049" y="4097"/>
                    </a:cubicBezTo>
                    <a:cubicBezTo>
                      <a:pt x="2206" y="4097"/>
                      <a:pt x="2364" y="4034"/>
                      <a:pt x="2395" y="3876"/>
                    </a:cubicBezTo>
                    <a:lnTo>
                      <a:pt x="2868" y="2899"/>
                    </a:lnTo>
                    <a:lnTo>
                      <a:pt x="3907" y="2427"/>
                    </a:lnTo>
                    <a:cubicBezTo>
                      <a:pt x="4065" y="2332"/>
                      <a:pt x="4128" y="2206"/>
                      <a:pt x="4128" y="2049"/>
                    </a:cubicBezTo>
                    <a:cubicBezTo>
                      <a:pt x="4128" y="1891"/>
                      <a:pt x="4065" y="1734"/>
                      <a:pt x="3907" y="1702"/>
                    </a:cubicBezTo>
                    <a:lnTo>
                      <a:pt x="2868" y="1230"/>
                    </a:lnTo>
                    <a:lnTo>
                      <a:pt x="2395" y="253"/>
                    </a:lnTo>
                    <a:cubicBezTo>
                      <a:pt x="2332" y="95"/>
                      <a:pt x="2206" y="1"/>
                      <a:pt x="20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61"/>
              <p:cNvSpPr/>
              <p:nvPr/>
            </p:nvSpPr>
            <p:spPr>
              <a:xfrm>
                <a:off x="-12199250" y="2633400"/>
                <a:ext cx="103200" cy="102425"/>
              </a:xfrm>
              <a:custGeom>
                <a:rect b="b" l="l" r="r" t="t"/>
                <a:pathLst>
                  <a:path extrusionOk="0" h="4097" w="4128">
                    <a:moveTo>
                      <a:pt x="2048" y="1324"/>
                    </a:moveTo>
                    <a:lnTo>
                      <a:pt x="2237" y="1671"/>
                    </a:lnTo>
                    <a:cubicBezTo>
                      <a:pt x="2269" y="1734"/>
                      <a:pt x="2363" y="1828"/>
                      <a:pt x="2426" y="1860"/>
                    </a:cubicBezTo>
                    <a:lnTo>
                      <a:pt x="2804" y="2049"/>
                    </a:lnTo>
                    <a:lnTo>
                      <a:pt x="2426" y="2269"/>
                    </a:lnTo>
                    <a:cubicBezTo>
                      <a:pt x="2363" y="2301"/>
                      <a:pt x="2269" y="2364"/>
                      <a:pt x="2237" y="2458"/>
                    </a:cubicBezTo>
                    <a:lnTo>
                      <a:pt x="2048" y="2805"/>
                    </a:lnTo>
                    <a:lnTo>
                      <a:pt x="1859" y="2458"/>
                    </a:lnTo>
                    <a:cubicBezTo>
                      <a:pt x="1796" y="2364"/>
                      <a:pt x="1733" y="2301"/>
                      <a:pt x="1638" y="2269"/>
                    </a:cubicBezTo>
                    <a:lnTo>
                      <a:pt x="1292" y="2049"/>
                    </a:lnTo>
                    <a:lnTo>
                      <a:pt x="1638" y="1860"/>
                    </a:lnTo>
                    <a:cubicBezTo>
                      <a:pt x="1733" y="1828"/>
                      <a:pt x="1796" y="1734"/>
                      <a:pt x="1859" y="1671"/>
                    </a:cubicBezTo>
                    <a:lnTo>
                      <a:pt x="2048" y="1324"/>
                    </a:lnTo>
                    <a:close/>
                    <a:moveTo>
                      <a:pt x="2079" y="1"/>
                    </a:moveTo>
                    <a:cubicBezTo>
                      <a:pt x="1922" y="1"/>
                      <a:pt x="1764" y="95"/>
                      <a:pt x="1733" y="253"/>
                    </a:cubicBezTo>
                    <a:lnTo>
                      <a:pt x="1260" y="1230"/>
                    </a:lnTo>
                    <a:lnTo>
                      <a:pt x="221" y="1702"/>
                    </a:lnTo>
                    <a:cubicBezTo>
                      <a:pt x="63" y="1797"/>
                      <a:pt x="0" y="1891"/>
                      <a:pt x="0" y="2049"/>
                    </a:cubicBezTo>
                    <a:cubicBezTo>
                      <a:pt x="0" y="2206"/>
                      <a:pt x="63" y="2364"/>
                      <a:pt x="221" y="2427"/>
                    </a:cubicBezTo>
                    <a:lnTo>
                      <a:pt x="1260" y="2899"/>
                    </a:lnTo>
                    <a:lnTo>
                      <a:pt x="1733" y="3876"/>
                    </a:lnTo>
                    <a:cubicBezTo>
                      <a:pt x="1796" y="4034"/>
                      <a:pt x="1922" y="4097"/>
                      <a:pt x="2079" y="4097"/>
                    </a:cubicBezTo>
                    <a:cubicBezTo>
                      <a:pt x="2237" y="4097"/>
                      <a:pt x="2395" y="4034"/>
                      <a:pt x="2426" y="3876"/>
                    </a:cubicBezTo>
                    <a:lnTo>
                      <a:pt x="2899" y="2899"/>
                    </a:lnTo>
                    <a:lnTo>
                      <a:pt x="3907" y="2427"/>
                    </a:lnTo>
                    <a:cubicBezTo>
                      <a:pt x="4033" y="2364"/>
                      <a:pt x="4127" y="2206"/>
                      <a:pt x="4127" y="2049"/>
                    </a:cubicBezTo>
                    <a:cubicBezTo>
                      <a:pt x="4127" y="1891"/>
                      <a:pt x="4033" y="1734"/>
                      <a:pt x="3907" y="1702"/>
                    </a:cubicBezTo>
                    <a:lnTo>
                      <a:pt x="2899" y="1230"/>
                    </a:lnTo>
                    <a:lnTo>
                      <a:pt x="2426" y="253"/>
                    </a:lnTo>
                    <a:cubicBezTo>
                      <a:pt x="2363" y="95"/>
                      <a:pt x="2237" y="1"/>
                      <a:pt x="20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4" name="Google Shape;614;p61"/>
            <p:cNvGrpSpPr/>
            <p:nvPr/>
          </p:nvGrpSpPr>
          <p:grpSpPr>
            <a:xfrm>
              <a:off x="5950606" y="1737099"/>
              <a:ext cx="376675" cy="375204"/>
              <a:chOff x="-42062025" y="2316000"/>
              <a:chExt cx="319000" cy="317700"/>
            </a:xfrm>
          </p:grpSpPr>
          <p:sp>
            <p:nvSpPr>
              <p:cNvPr id="615" name="Google Shape;615;p61"/>
              <p:cNvSpPr/>
              <p:nvPr/>
            </p:nvSpPr>
            <p:spPr>
              <a:xfrm>
                <a:off x="-41965150" y="2477075"/>
                <a:ext cx="124475" cy="112675"/>
              </a:xfrm>
              <a:custGeom>
                <a:rect b="b" l="l" r="r" t="t"/>
                <a:pathLst>
                  <a:path extrusionOk="0" h="4507" w="4979">
                    <a:moveTo>
                      <a:pt x="2521" y="1371"/>
                    </a:moveTo>
                    <a:lnTo>
                      <a:pt x="2773" y="1812"/>
                    </a:lnTo>
                    <a:cubicBezTo>
                      <a:pt x="2836" y="1938"/>
                      <a:pt x="2931" y="2001"/>
                      <a:pt x="3088" y="2064"/>
                    </a:cubicBezTo>
                    <a:lnTo>
                      <a:pt x="3592" y="2127"/>
                    </a:lnTo>
                    <a:lnTo>
                      <a:pt x="3151" y="2473"/>
                    </a:lnTo>
                    <a:cubicBezTo>
                      <a:pt x="3088" y="2568"/>
                      <a:pt x="2994" y="2725"/>
                      <a:pt x="3057" y="2851"/>
                    </a:cubicBezTo>
                    <a:lnTo>
                      <a:pt x="3120" y="3355"/>
                    </a:lnTo>
                    <a:lnTo>
                      <a:pt x="2679" y="3103"/>
                    </a:lnTo>
                    <a:cubicBezTo>
                      <a:pt x="2631" y="3072"/>
                      <a:pt x="2568" y="3056"/>
                      <a:pt x="2501" y="3056"/>
                    </a:cubicBezTo>
                    <a:cubicBezTo>
                      <a:pt x="2434" y="3056"/>
                      <a:pt x="2364" y="3072"/>
                      <a:pt x="2301" y="3103"/>
                    </a:cubicBezTo>
                    <a:lnTo>
                      <a:pt x="1860" y="3355"/>
                    </a:lnTo>
                    <a:lnTo>
                      <a:pt x="1954" y="2851"/>
                    </a:lnTo>
                    <a:cubicBezTo>
                      <a:pt x="1986" y="2725"/>
                      <a:pt x="1891" y="2568"/>
                      <a:pt x="1828" y="2473"/>
                    </a:cubicBezTo>
                    <a:lnTo>
                      <a:pt x="1481" y="2127"/>
                    </a:lnTo>
                    <a:lnTo>
                      <a:pt x="1986" y="2064"/>
                    </a:lnTo>
                    <a:cubicBezTo>
                      <a:pt x="2112" y="2064"/>
                      <a:pt x="2206" y="1938"/>
                      <a:pt x="2301" y="1812"/>
                    </a:cubicBezTo>
                    <a:lnTo>
                      <a:pt x="2521" y="1371"/>
                    </a:lnTo>
                    <a:close/>
                    <a:moveTo>
                      <a:pt x="2474" y="0"/>
                    </a:moveTo>
                    <a:cubicBezTo>
                      <a:pt x="2332" y="0"/>
                      <a:pt x="2190" y="79"/>
                      <a:pt x="2112" y="236"/>
                    </a:cubicBezTo>
                    <a:lnTo>
                      <a:pt x="1576" y="1276"/>
                    </a:lnTo>
                    <a:lnTo>
                      <a:pt x="473" y="1434"/>
                    </a:lnTo>
                    <a:cubicBezTo>
                      <a:pt x="127" y="1465"/>
                      <a:pt x="1" y="1906"/>
                      <a:pt x="253" y="2127"/>
                    </a:cubicBezTo>
                    <a:lnTo>
                      <a:pt x="1040" y="2914"/>
                    </a:lnTo>
                    <a:lnTo>
                      <a:pt x="851" y="4017"/>
                    </a:lnTo>
                    <a:cubicBezTo>
                      <a:pt x="802" y="4291"/>
                      <a:pt x="1028" y="4506"/>
                      <a:pt x="1249" y="4506"/>
                    </a:cubicBezTo>
                    <a:cubicBezTo>
                      <a:pt x="1308" y="4506"/>
                      <a:pt x="1366" y="4491"/>
                      <a:pt x="1418" y="4458"/>
                    </a:cubicBezTo>
                    <a:lnTo>
                      <a:pt x="2427" y="3954"/>
                    </a:lnTo>
                    <a:lnTo>
                      <a:pt x="3403" y="4458"/>
                    </a:lnTo>
                    <a:cubicBezTo>
                      <a:pt x="3465" y="4489"/>
                      <a:pt x="3528" y="4503"/>
                      <a:pt x="3589" y="4503"/>
                    </a:cubicBezTo>
                    <a:cubicBezTo>
                      <a:pt x="3839" y="4503"/>
                      <a:pt x="4052" y="4270"/>
                      <a:pt x="4002" y="4017"/>
                    </a:cubicBezTo>
                    <a:lnTo>
                      <a:pt x="3781" y="2914"/>
                    </a:lnTo>
                    <a:lnTo>
                      <a:pt x="4569" y="2127"/>
                    </a:lnTo>
                    <a:cubicBezTo>
                      <a:pt x="4978" y="1906"/>
                      <a:pt x="4821" y="1465"/>
                      <a:pt x="4474" y="1434"/>
                    </a:cubicBezTo>
                    <a:lnTo>
                      <a:pt x="3372" y="1276"/>
                    </a:lnTo>
                    <a:lnTo>
                      <a:pt x="2836" y="236"/>
                    </a:lnTo>
                    <a:cubicBezTo>
                      <a:pt x="2757" y="79"/>
                      <a:pt x="2616" y="0"/>
                      <a:pt x="24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61"/>
              <p:cNvSpPr/>
              <p:nvPr/>
            </p:nvSpPr>
            <p:spPr>
              <a:xfrm>
                <a:off x="-42062025" y="2316000"/>
                <a:ext cx="319000" cy="317700"/>
              </a:xfrm>
              <a:custGeom>
                <a:rect b="b" l="l" r="r" t="t"/>
                <a:pathLst>
                  <a:path extrusionOk="0" h="12708" w="12760">
                    <a:moveTo>
                      <a:pt x="9610" y="851"/>
                    </a:moveTo>
                    <a:lnTo>
                      <a:pt x="8129" y="2615"/>
                    </a:lnTo>
                    <a:cubicBezTo>
                      <a:pt x="8097" y="2584"/>
                      <a:pt x="8034" y="2584"/>
                      <a:pt x="7940" y="2584"/>
                    </a:cubicBezTo>
                    <a:lnTo>
                      <a:pt x="4821" y="2584"/>
                    </a:lnTo>
                    <a:cubicBezTo>
                      <a:pt x="4758" y="2584"/>
                      <a:pt x="4726" y="2584"/>
                      <a:pt x="4632" y="2615"/>
                    </a:cubicBezTo>
                    <a:lnTo>
                      <a:pt x="3183" y="851"/>
                    </a:lnTo>
                    <a:close/>
                    <a:moveTo>
                      <a:pt x="7530" y="3371"/>
                    </a:moveTo>
                    <a:lnTo>
                      <a:pt x="6396" y="4726"/>
                    </a:lnTo>
                    <a:lnTo>
                      <a:pt x="5293" y="3371"/>
                    </a:lnTo>
                    <a:close/>
                    <a:moveTo>
                      <a:pt x="10555" y="1009"/>
                    </a:moveTo>
                    <a:lnTo>
                      <a:pt x="11783" y="2237"/>
                    </a:lnTo>
                    <a:lnTo>
                      <a:pt x="8759" y="5923"/>
                    </a:lnTo>
                    <a:cubicBezTo>
                      <a:pt x="8255" y="5545"/>
                      <a:pt x="7719" y="5262"/>
                      <a:pt x="7121" y="5136"/>
                    </a:cubicBezTo>
                    <a:lnTo>
                      <a:pt x="10555" y="1009"/>
                    </a:lnTo>
                    <a:close/>
                    <a:moveTo>
                      <a:pt x="2269" y="1040"/>
                    </a:moveTo>
                    <a:lnTo>
                      <a:pt x="5703" y="5199"/>
                    </a:lnTo>
                    <a:cubicBezTo>
                      <a:pt x="5104" y="5293"/>
                      <a:pt x="4506" y="5545"/>
                      <a:pt x="4033" y="5986"/>
                    </a:cubicBezTo>
                    <a:cubicBezTo>
                      <a:pt x="3214" y="4947"/>
                      <a:pt x="1040" y="2269"/>
                      <a:pt x="1040" y="2269"/>
                    </a:cubicBezTo>
                    <a:lnTo>
                      <a:pt x="2269" y="1040"/>
                    </a:lnTo>
                    <a:close/>
                    <a:moveTo>
                      <a:pt x="6349" y="5978"/>
                    </a:moveTo>
                    <a:cubicBezTo>
                      <a:pt x="7097" y="5978"/>
                      <a:pt x="7845" y="6254"/>
                      <a:pt x="8412" y="6805"/>
                    </a:cubicBezTo>
                    <a:lnTo>
                      <a:pt x="8538" y="6932"/>
                    </a:lnTo>
                    <a:cubicBezTo>
                      <a:pt x="8633" y="7026"/>
                      <a:pt x="8727" y="7152"/>
                      <a:pt x="8822" y="7278"/>
                    </a:cubicBezTo>
                    <a:cubicBezTo>
                      <a:pt x="9452" y="8097"/>
                      <a:pt x="9484" y="9168"/>
                      <a:pt x="9137" y="10082"/>
                    </a:cubicBezTo>
                    <a:cubicBezTo>
                      <a:pt x="8662" y="11199"/>
                      <a:pt x="7524" y="11885"/>
                      <a:pt x="6358" y="11885"/>
                    </a:cubicBezTo>
                    <a:cubicBezTo>
                      <a:pt x="5978" y="11885"/>
                      <a:pt x="5595" y="11812"/>
                      <a:pt x="5230" y="11657"/>
                    </a:cubicBezTo>
                    <a:cubicBezTo>
                      <a:pt x="3340" y="10870"/>
                      <a:pt x="2805" y="8412"/>
                      <a:pt x="4159" y="6932"/>
                    </a:cubicBezTo>
                    <a:lnTo>
                      <a:pt x="4285" y="6805"/>
                    </a:lnTo>
                    <a:cubicBezTo>
                      <a:pt x="4852" y="6254"/>
                      <a:pt x="5601" y="5978"/>
                      <a:pt x="6349" y="5978"/>
                    </a:cubicBezTo>
                    <a:close/>
                    <a:moveTo>
                      <a:pt x="2269" y="0"/>
                    </a:moveTo>
                    <a:cubicBezTo>
                      <a:pt x="2143" y="0"/>
                      <a:pt x="2048" y="32"/>
                      <a:pt x="1954" y="95"/>
                    </a:cubicBezTo>
                    <a:lnTo>
                      <a:pt x="158" y="1922"/>
                    </a:lnTo>
                    <a:cubicBezTo>
                      <a:pt x="1" y="2080"/>
                      <a:pt x="1" y="2300"/>
                      <a:pt x="95" y="2458"/>
                    </a:cubicBezTo>
                    <a:lnTo>
                      <a:pt x="3372" y="6522"/>
                    </a:lnTo>
                    <a:cubicBezTo>
                      <a:pt x="1985" y="8255"/>
                      <a:pt x="2395" y="10807"/>
                      <a:pt x="4254" y="12035"/>
                    </a:cubicBezTo>
                    <a:cubicBezTo>
                      <a:pt x="4911" y="12489"/>
                      <a:pt x="5659" y="12708"/>
                      <a:pt x="6397" y="12708"/>
                    </a:cubicBezTo>
                    <a:cubicBezTo>
                      <a:pt x="7606" y="12708"/>
                      <a:pt x="8791" y="12122"/>
                      <a:pt x="9515" y="11027"/>
                    </a:cubicBezTo>
                    <a:cubicBezTo>
                      <a:pt x="10429" y="9641"/>
                      <a:pt x="10397" y="7814"/>
                      <a:pt x="9326" y="6522"/>
                    </a:cubicBezTo>
                    <a:lnTo>
                      <a:pt x="12634" y="2458"/>
                    </a:lnTo>
                    <a:cubicBezTo>
                      <a:pt x="12760" y="2300"/>
                      <a:pt x="12760" y="2080"/>
                      <a:pt x="12603" y="1922"/>
                    </a:cubicBezTo>
                    <a:lnTo>
                      <a:pt x="10775" y="95"/>
                    </a:lnTo>
                    <a:cubicBezTo>
                      <a:pt x="10712" y="32"/>
                      <a:pt x="10555" y="0"/>
                      <a:pt x="104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7" name="Google Shape;617;p61"/>
            <p:cNvGrpSpPr/>
            <p:nvPr/>
          </p:nvGrpSpPr>
          <p:grpSpPr>
            <a:xfrm>
              <a:off x="2825015" y="3248650"/>
              <a:ext cx="360081" cy="360025"/>
              <a:chOff x="5648375" y="1427025"/>
              <a:chExt cx="483200" cy="483125"/>
            </a:xfrm>
          </p:grpSpPr>
          <p:sp>
            <p:nvSpPr>
              <p:cNvPr id="618" name="Google Shape;618;p61"/>
              <p:cNvSpPr/>
              <p:nvPr/>
            </p:nvSpPr>
            <p:spPr>
              <a:xfrm>
                <a:off x="5801075" y="1484625"/>
                <a:ext cx="177725" cy="162475"/>
              </a:xfrm>
              <a:custGeom>
                <a:rect b="b" l="l" r="r" t="t"/>
                <a:pathLst>
                  <a:path extrusionOk="0" h="6499" w="7109">
                    <a:moveTo>
                      <a:pt x="3554" y="1845"/>
                    </a:moveTo>
                    <a:lnTo>
                      <a:pt x="3920" y="2582"/>
                    </a:lnTo>
                    <a:cubicBezTo>
                      <a:pt x="4001" y="2751"/>
                      <a:pt x="4161" y="2866"/>
                      <a:pt x="4345" y="2893"/>
                    </a:cubicBezTo>
                    <a:lnTo>
                      <a:pt x="5158" y="3011"/>
                    </a:lnTo>
                    <a:lnTo>
                      <a:pt x="4569" y="3584"/>
                    </a:lnTo>
                    <a:cubicBezTo>
                      <a:pt x="4436" y="3714"/>
                      <a:pt x="4376" y="3901"/>
                      <a:pt x="4406" y="4086"/>
                    </a:cubicBezTo>
                    <a:lnTo>
                      <a:pt x="4545" y="4898"/>
                    </a:lnTo>
                    <a:lnTo>
                      <a:pt x="3820" y="4514"/>
                    </a:lnTo>
                    <a:cubicBezTo>
                      <a:pt x="3737" y="4469"/>
                      <a:pt x="3646" y="4446"/>
                      <a:pt x="3555" y="4446"/>
                    </a:cubicBezTo>
                    <a:cubicBezTo>
                      <a:pt x="3464" y="4446"/>
                      <a:pt x="3373" y="4469"/>
                      <a:pt x="3292" y="4514"/>
                    </a:cubicBezTo>
                    <a:lnTo>
                      <a:pt x="2561" y="4895"/>
                    </a:lnTo>
                    <a:lnTo>
                      <a:pt x="2703" y="4086"/>
                    </a:lnTo>
                    <a:cubicBezTo>
                      <a:pt x="2733" y="3901"/>
                      <a:pt x="2673" y="3714"/>
                      <a:pt x="2540" y="3584"/>
                    </a:cubicBezTo>
                    <a:lnTo>
                      <a:pt x="1951" y="3011"/>
                    </a:lnTo>
                    <a:lnTo>
                      <a:pt x="2763" y="2893"/>
                    </a:lnTo>
                    <a:cubicBezTo>
                      <a:pt x="2947" y="2866"/>
                      <a:pt x="3107" y="2751"/>
                      <a:pt x="3192" y="2582"/>
                    </a:cubicBezTo>
                    <a:lnTo>
                      <a:pt x="3554" y="1845"/>
                    </a:lnTo>
                    <a:close/>
                    <a:moveTo>
                      <a:pt x="3554" y="0"/>
                    </a:moveTo>
                    <a:cubicBezTo>
                      <a:pt x="3353" y="0"/>
                      <a:pt x="3151" y="106"/>
                      <a:pt x="3047" y="317"/>
                    </a:cubicBezTo>
                    <a:lnTo>
                      <a:pt x="2307" y="1815"/>
                    </a:lnTo>
                    <a:lnTo>
                      <a:pt x="653" y="2056"/>
                    </a:lnTo>
                    <a:cubicBezTo>
                      <a:pt x="188" y="2123"/>
                      <a:pt x="0" y="2694"/>
                      <a:pt x="339" y="3023"/>
                    </a:cubicBezTo>
                    <a:lnTo>
                      <a:pt x="1537" y="4188"/>
                    </a:lnTo>
                    <a:lnTo>
                      <a:pt x="1253" y="5837"/>
                    </a:lnTo>
                    <a:cubicBezTo>
                      <a:pt x="1191" y="6202"/>
                      <a:pt x="1480" y="6499"/>
                      <a:pt x="1809" y="6499"/>
                    </a:cubicBezTo>
                    <a:cubicBezTo>
                      <a:pt x="1897" y="6499"/>
                      <a:pt x="1987" y="6478"/>
                      <a:pt x="2075" y="6432"/>
                    </a:cubicBezTo>
                    <a:lnTo>
                      <a:pt x="3554" y="5656"/>
                    </a:lnTo>
                    <a:lnTo>
                      <a:pt x="5034" y="6432"/>
                    </a:lnTo>
                    <a:cubicBezTo>
                      <a:pt x="5121" y="6478"/>
                      <a:pt x="5212" y="6499"/>
                      <a:pt x="5299" y="6499"/>
                    </a:cubicBezTo>
                    <a:cubicBezTo>
                      <a:pt x="5629" y="6499"/>
                      <a:pt x="5917" y="6202"/>
                      <a:pt x="5855" y="5837"/>
                    </a:cubicBezTo>
                    <a:lnTo>
                      <a:pt x="5574" y="4188"/>
                    </a:lnTo>
                    <a:lnTo>
                      <a:pt x="6770" y="3023"/>
                    </a:lnTo>
                    <a:cubicBezTo>
                      <a:pt x="7108" y="2694"/>
                      <a:pt x="6921" y="2123"/>
                      <a:pt x="6456" y="2056"/>
                    </a:cubicBezTo>
                    <a:lnTo>
                      <a:pt x="4801" y="1815"/>
                    </a:lnTo>
                    <a:lnTo>
                      <a:pt x="4062" y="317"/>
                    </a:lnTo>
                    <a:cubicBezTo>
                      <a:pt x="3957" y="106"/>
                      <a:pt x="3756" y="0"/>
                      <a:pt x="35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5D74"/>
                  </a:solidFill>
                </a:endParaRPr>
              </a:p>
            </p:txBody>
          </p:sp>
          <p:sp>
            <p:nvSpPr>
              <p:cNvPr id="619" name="Google Shape;619;p61"/>
              <p:cNvSpPr/>
              <p:nvPr/>
            </p:nvSpPr>
            <p:spPr>
              <a:xfrm>
                <a:off x="5648375" y="1427025"/>
                <a:ext cx="483200" cy="483125"/>
              </a:xfrm>
              <a:custGeom>
                <a:rect b="b" l="l" r="r" t="t"/>
                <a:pathLst>
                  <a:path extrusionOk="0" h="19325" w="19328">
                    <a:moveTo>
                      <a:pt x="2265" y="2304"/>
                    </a:moveTo>
                    <a:cubicBezTo>
                      <a:pt x="2890" y="2304"/>
                      <a:pt x="3397" y="2808"/>
                      <a:pt x="3397" y="3437"/>
                    </a:cubicBezTo>
                    <a:lnTo>
                      <a:pt x="3397" y="7398"/>
                    </a:lnTo>
                    <a:lnTo>
                      <a:pt x="3397" y="7474"/>
                    </a:lnTo>
                    <a:lnTo>
                      <a:pt x="1637" y="6299"/>
                    </a:lnTo>
                    <a:cubicBezTo>
                      <a:pt x="1320" y="6088"/>
                      <a:pt x="1129" y="5734"/>
                      <a:pt x="1132" y="5357"/>
                    </a:cubicBezTo>
                    <a:lnTo>
                      <a:pt x="1132" y="3437"/>
                    </a:lnTo>
                    <a:cubicBezTo>
                      <a:pt x="1132" y="2808"/>
                      <a:pt x="1640" y="2304"/>
                      <a:pt x="2265" y="2304"/>
                    </a:cubicBezTo>
                    <a:close/>
                    <a:moveTo>
                      <a:pt x="17060" y="2304"/>
                    </a:moveTo>
                    <a:cubicBezTo>
                      <a:pt x="17685" y="2304"/>
                      <a:pt x="18192" y="2808"/>
                      <a:pt x="18192" y="3437"/>
                    </a:cubicBezTo>
                    <a:lnTo>
                      <a:pt x="18192" y="5357"/>
                    </a:lnTo>
                    <a:cubicBezTo>
                      <a:pt x="18192" y="5737"/>
                      <a:pt x="18005" y="6091"/>
                      <a:pt x="17688" y="6302"/>
                    </a:cubicBezTo>
                    <a:lnTo>
                      <a:pt x="15928" y="7474"/>
                    </a:lnTo>
                    <a:lnTo>
                      <a:pt x="15928" y="7398"/>
                    </a:lnTo>
                    <a:lnTo>
                      <a:pt x="15928" y="3437"/>
                    </a:lnTo>
                    <a:cubicBezTo>
                      <a:pt x="15928" y="2808"/>
                      <a:pt x="16435" y="2304"/>
                      <a:pt x="17060" y="2304"/>
                    </a:cubicBezTo>
                    <a:close/>
                    <a:moveTo>
                      <a:pt x="14795" y="1133"/>
                    </a:moveTo>
                    <a:lnTo>
                      <a:pt x="14795" y="7398"/>
                    </a:lnTo>
                    <a:cubicBezTo>
                      <a:pt x="14795" y="8763"/>
                      <a:pt x="14095" y="9641"/>
                      <a:pt x="12120" y="10759"/>
                    </a:cubicBezTo>
                    <a:cubicBezTo>
                      <a:pt x="11069" y="11354"/>
                      <a:pt x="10372" y="12422"/>
                      <a:pt x="10248" y="13627"/>
                    </a:cubicBezTo>
                    <a:lnTo>
                      <a:pt x="9058" y="13627"/>
                    </a:lnTo>
                    <a:cubicBezTo>
                      <a:pt x="8877" y="12368"/>
                      <a:pt x="8041" y="11269"/>
                      <a:pt x="6791" y="10686"/>
                    </a:cubicBezTo>
                    <a:cubicBezTo>
                      <a:pt x="5332" y="10007"/>
                      <a:pt x="4529" y="8835"/>
                      <a:pt x="4529" y="7398"/>
                    </a:cubicBezTo>
                    <a:lnTo>
                      <a:pt x="4529" y="1133"/>
                    </a:lnTo>
                    <a:close/>
                    <a:moveTo>
                      <a:pt x="11927" y="14759"/>
                    </a:moveTo>
                    <a:cubicBezTo>
                      <a:pt x="12241" y="14759"/>
                      <a:pt x="12495" y="15010"/>
                      <a:pt x="12495" y="15324"/>
                    </a:cubicBezTo>
                    <a:lnTo>
                      <a:pt x="12495" y="15892"/>
                    </a:lnTo>
                    <a:lnTo>
                      <a:pt x="10795" y="15892"/>
                    </a:lnTo>
                    <a:cubicBezTo>
                      <a:pt x="10481" y="15892"/>
                      <a:pt x="10230" y="16142"/>
                      <a:pt x="10230" y="16456"/>
                    </a:cubicBezTo>
                    <a:cubicBezTo>
                      <a:pt x="10230" y="16770"/>
                      <a:pt x="10481" y="17024"/>
                      <a:pt x="10795" y="17024"/>
                    </a:cubicBezTo>
                    <a:lnTo>
                      <a:pt x="13059" y="17024"/>
                    </a:lnTo>
                    <a:cubicBezTo>
                      <a:pt x="13373" y="17024"/>
                      <a:pt x="13627" y="17275"/>
                      <a:pt x="13627" y="17589"/>
                    </a:cubicBezTo>
                    <a:lnTo>
                      <a:pt x="13627" y="18193"/>
                    </a:lnTo>
                    <a:lnTo>
                      <a:pt x="5701" y="18193"/>
                    </a:lnTo>
                    <a:lnTo>
                      <a:pt x="5701" y="17589"/>
                    </a:lnTo>
                    <a:cubicBezTo>
                      <a:pt x="5701" y="17275"/>
                      <a:pt x="5951" y="17024"/>
                      <a:pt x="6265" y="17024"/>
                    </a:cubicBezTo>
                    <a:lnTo>
                      <a:pt x="8530" y="17024"/>
                    </a:lnTo>
                    <a:cubicBezTo>
                      <a:pt x="8844" y="17024"/>
                      <a:pt x="9095" y="16770"/>
                      <a:pt x="9095" y="16456"/>
                    </a:cubicBezTo>
                    <a:cubicBezTo>
                      <a:pt x="9095" y="16142"/>
                      <a:pt x="8844" y="15892"/>
                      <a:pt x="8530" y="15892"/>
                    </a:cubicBezTo>
                    <a:lnTo>
                      <a:pt x="6833" y="15892"/>
                    </a:lnTo>
                    <a:lnTo>
                      <a:pt x="6833" y="15324"/>
                    </a:lnTo>
                    <a:cubicBezTo>
                      <a:pt x="6833" y="15010"/>
                      <a:pt x="7084" y="14759"/>
                      <a:pt x="7398" y="14759"/>
                    </a:cubicBezTo>
                    <a:close/>
                    <a:moveTo>
                      <a:pt x="3965" y="0"/>
                    </a:moveTo>
                    <a:cubicBezTo>
                      <a:pt x="3651" y="0"/>
                      <a:pt x="3397" y="254"/>
                      <a:pt x="3397" y="568"/>
                    </a:cubicBezTo>
                    <a:lnTo>
                      <a:pt x="3397" y="1474"/>
                    </a:lnTo>
                    <a:cubicBezTo>
                      <a:pt x="3032" y="1264"/>
                      <a:pt x="2645" y="1168"/>
                      <a:pt x="2269" y="1168"/>
                    </a:cubicBezTo>
                    <a:cubicBezTo>
                      <a:pt x="1086" y="1168"/>
                      <a:pt x="0" y="2113"/>
                      <a:pt x="0" y="3437"/>
                    </a:cubicBezTo>
                    <a:lnTo>
                      <a:pt x="0" y="5357"/>
                    </a:lnTo>
                    <a:cubicBezTo>
                      <a:pt x="0" y="6115"/>
                      <a:pt x="378" y="6821"/>
                      <a:pt x="1009" y="7241"/>
                    </a:cubicBezTo>
                    <a:lnTo>
                      <a:pt x="3651" y="9001"/>
                    </a:lnTo>
                    <a:cubicBezTo>
                      <a:pt x="3663" y="9010"/>
                      <a:pt x="3678" y="9019"/>
                      <a:pt x="3690" y="9026"/>
                    </a:cubicBezTo>
                    <a:cubicBezTo>
                      <a:pt x="4125" y="10170"/>
                      <a:pt x="5027" y="11112"/>
                      <a:pt x="6314" y="11710"/>
                    </a:cubicBezTo>
                    <a:cubicBezTo>
                      <a:pt x="7156" y="12105"/>
                      <a:pt x="7736" y="12812"/>
                      <a:pt x="7911" y="13627"/>
                    </a:cubicBezTo>
                    <a:lnTo>
                      <a:pt x="7398" y="13627"/>
                    </a:lnTo>
                    <a:cubicBezTo>
                      <a:pt x="6459" y="13627"/>
                      <a:pt x="5701" y="14385"/>
                      <a:pt x="5701" y="15324"/>
                    </a:cubicBezTo>
                    <a:lnTo>
                      <a:pt x="5701" y="15988"/>
                    </a:lnTo>
                    <a:cubicBezTo>
                      <a:pt x="5021" y="16227"/>
                      <a:pt x="4569" y="16870"/>
                      <a:pt x="4569" y="17589"/>
                    </a:cubicBezTo>
                    <a:lnTo>
                      <a:pt x="4569" y="18760"/>
                    </a:lnTo>
                    <a:cubicBezTo>
                      <a:pt x="4569" y="19071"/>
                      <a:pt x="4819" y="19325"/>
                      <a:pt x="5133" y="19325"/>
                    </a:cubicBezTo>
                    <a:lnTo>
                      <a:pt x="14191" y="19325"/>
                    </a:lnTo>
                    <a:cubicBezTo>
                      <a:pt x="14506" y="19325"/>
                      <a:pt x="14759" y="19071"/>
                      <a:pt x="14759" y="18760"/>
                    </a:cubicBezTo>
                    <a:lnTo>
                      <a:pt x="14759" y="17589"/>
                    </a:lnTo>
                    <a:cubicBezTo>
                      <a:pt x="14756" y="16870"/>
                      <a:pt x="14303" y="16227"/>
                      <a:pt x="13627" y="15988"/>
                    </a:cubicBezTo>
                    <a:lnTo>
                      <a:pt x="13627" y="15324"/>
                    </a:lnTo>
                    <a:cubicBezTo>
                      <a:pt x="13624" y="14385"/>
                      <a:pt x="12866" y="13627"/>
                      <a:pt x="11927" y="13627"/>
                    </a:cubicBezTo>
                    <a:lnTo>
                      <a:pt x="11389" y="13627"/>
                    </a:lnTo>
                    <a:cubicBezTo>
                      <a:pt x="11507" y="12833"/>
                      <a:pt x="11981" y="12139"/>
                      <a:pt x="12679" y="11743"/>
                    </a:cubicBezTo>
                    <a:cubicBezTo>
                      <a:pt x="14044" y="10973"/>
                      <a:pt x="15088" y="10170"/>
                      <a:pt x="15593" y="9047"/>
                    </a:cubicBezTo>
                    <a:cubicBezTo>
                      <a:pt x="15623" y="9035"/>
                      <a:pt x="15650" y="9019"/>
                      <a:pt x="15677" y="9001"/>
                    </a:cubicBezTo>
                    <a:lnTo>
                      <a:pt x="18319" y="7241"/>
                    </a:lnTo>
                    <a:cubicBezTo>
                      <a:pt x="18947" y="6821"/>
                      <a:pt x="19328" y="6115"/>
                      <a:pt x="19328" y="5357"/>
                    </a:cubicBezTo>
                    <a:lnTo>
                      <a:pt x="19328" y="3437"/>
                    </a:lnTo>
                    <a:cubicBezTo>
                      <a:pt x="19325" y="2113"/>
                      <a:pt x="18239" y="1168"/>
                      <a:pt x="17057" y="1168"/>
                    </a:cubicBezTo>
                    <a:cubicBezTo>
                      <a:pt x="16681" y="1168"/>
                      <a:pt x="16295" y="1264"/>
                      <a:pt x="15931" y="1474"/>
                    </a:cubicBezTo>
                    <a:lnTo>
                      <a:pt x="15931" y="568"/>
                    </a:lnTo>
                    <a:cubicBezTo>
                      <a:pt x="15931" y="254"/>
                      <a:pt x="15677" y="0"/>
                      <a:pt x="153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620" name="Google Shape;620;p61"/>
            <p:cNvGrpSpPr/>
            <p:nvPr/>
          </p:nvGrpSpPr>
          <p:grpSpPr>
            <a:xfrm>
              <a:off x="5947526" y="3242610"/>
              <a:ext cx="382830" cy="386003"/>
              <a:chOff x="-61782550" y="2664925"/>
              <a:chExt cx="316650" cy="319275"/>
            </a:xfrm>
          </p:grpSpPr>
          <p:sp>
            <p:nvSpPr>
              <p:cNvPr id="621" name="Google Shape;621;p61"/>
              <p:cNvSpPr/>
              <p:nvPr/>
            </p:nvSpPr>
            <p:spPr>
              <a:xfrm>
                <a:off x="-61782550" y="2664925"/>
                <a:ext cx="316650" cy="319275"/>
              </a:xfrm>
              <a:custGeom>
                <a:rect b="b" l="l" r="r" t="t"/>
                <a:pathLst>
                  <a:path extrusionOk="0" h="12771" w="12666">
                    <a:moveTo>
                      <a:pt x="10208" y="851"/>
                    </a:moveTo>
                    <a:cubicBezTo>
                      <a:pt x="10366" y="1670"/>
                      <a:pt x="10996" y="2300"/>
                      <a:pt x="11815" y="2457"/>
                    </a:cubicBezTo>
                    <a:lnTo>
                      <a:pt x="11815" y="6679"/>
                    </a:lnTo>
                    <a:lnTo>
                      <a:pt x="11783" y="6679"/>
                    </a:lnTo>
                    <a:cubicBezTo>
                      <a:pt x="10964" y="6837"/>
                      <a:pt x="10334" y="7467"/>
                      <a:pt x="10177" y="8286"/>
                    </a:cubicBezTo>
                    <a:lnTo>
                      <a:pt x="9011" y="8286"/>
                    </a:lnTo>
                    <a:cubicBezTo>
                      <a:pt x="9105" y="8002"/>
                      <a:pt x="9168" y="7719"/>
                      <a:pt x="9168" y="7467"/>
                    </a:cubicBezTo>
                    <a:cubicBezTo>
                      <a:pt x="9168" y="6081"/>
                      <a:pt x="8066" y="4978"/>
                      <a:pt x="6711" y="4978"/>
                    </a:cubicBezTo>
                    <a:cubicBezTo>
                      <a:pt x="5325" y="4978"/>
                      <a:pt x="4222" y="6081"/>
                      <a:pt x="4222" y="7467"/>
                    </a:cubicBezTo>
                    <a:cubicBezTo>
                      <a:pt x="4222" y="7719"/>
                      <a:pt x="4254" y="8002"/>
                      <a:pt x="4380" y="8286"/>
                    </a:cubicBezTo>
                    <a:lnTo>
                      <a:pt x="2395" y="8286"/>
                    </a:lnTo>
                    <a:cubicBezTo>
                      <a:pt x="2237" y="7467"/>
                      <a:pt x="1607" y="6837"/>
                      <a:pt x="788" y="6679"/>
                    </a:cubicBezTo>
                    <a:lnTo>
                      <a:pt x="788" y="2457"/>
                    </a:lnTo>
                    <a:cubicBezTo>
                      <a:pt x="1607" y="2300"/>
                      <a:pt x="2237" y="1670"/>
                      <a:pt x="2395" y="851"/>
                    </a:cubicBezTo>
                    <a:close/>
                    <a:moveTo>
                      <a:pt x="6711" y="5797"/>
                    </a:moveTo>
                    <a:cubicBezTo>
                      <a:pt x="7593" y="5797"/>
                      <a:pt x="8349" y="6553"/>
                      <a:pt x="8349" y="7467"/>
                    </a:cubicBezTo>
                    <a:cubicBezTo>
                      <a:pt x="8349" y="8349"/>
                      <a:pt x="7593" y="9105"/>
                      <a:pt x="6711" y="9105"/>
                    </a:cubicBezTo>
                    <a:cubicBezTo>
                      <a:pt x="5797" y="9105"/>
                      <a:pt x="5041" y="8349"/>
                      <a:pt x="5041" y="7467"/>
                    </a:cubicBezTo>
                    <a:cubicBezTo>
                      <a:pt x="5041" y="6553"/>
                      <a:pt x="5797" y="5797"/>
                      <a:pt x="6711" y="5797"/>
                    </a:cubicBezTo>
                    <a:close/>
                    <a:moveTo>
                      <a:pt x="7530" y="9767"/>
                    </a:moveTo>
                    <a:lnTo>
                      <a:pt x="7530" y="11468"/>
                    </a:lnTo>
                    <a:lnTo>
                      <a:pt x="6932" y="11090"/>
                    </a:lnTo>
                    <a:cubicBezTo>
                      <a:pt x="6853" y="11043"/>
                      <a:pt x="6774" y="11019"/>
                      <a:pt x="6695" y="11019"/>
                    </a:cubicBezTo>
                    <a:cubicBezTo>
                      <a:pt x="6616" y="11019"/>
                      <a:pt x="6538" y="11043"/>
                      <a:pt x="6459" y="11090"/>
                    </a:cubicBezTo>
                    <a:lnTo>
                      <a:pt x="5860" y="11468"/>
                    </a:lnTo>
                    <a:lnTo>
                      <a:pt x="5860" y="9767"/>
                    </a:lnTo>
                    <a:cubicBezTo>
                      <a:pt x="6144" y="9861"/>
                      <a:pt x="6427" y="9924"/>
                      <a:pt x="6711" y="9924"/>
                    </a:cubicBezTo>
                    <a:cubicBezTo>
                      <a:pt x="6995" y="9924"/>
                      <a:pt x="7247" y="9893"/>
                      <a:pt x="7530" y="9767"/>
                    </a:cubicBezTo>
                    <a:close/>
                    <a:moveTo>
                      <a:pt x="2048" y="0"/>
                    </a:moveTo>
                    <a:cubicBezTo>
                      <a:pt x="1828" y="0"/>
                      <a:pt x="1670" y="221"/>
                      <a:pt x="1670" y="441"/>
                    </a:cubicBezTo>
                    <a:cubicBezTo>
                      <a:pt x="1670" y="1103"/>
                      <a:pt x="1103" y="1670"/>
                      <a:pt x="410" y="1670"/>
                    </a:cubicBezTo>
                    <a:cubicBezTo>
                      <a:pt x="158" y="1670"/>
                      <a:pt x="0" y="1859"/>
                      <a:pt x="0" y="2111"/>
                    </a:cubicBezTo>
                    <a:lnTo>
                      <a:pt x="0" y="7057"/>
                    </a:lnTo>
                    <a:cubicBezTo>
                      <a:pt x="0" y="7278"/>
                      <a:pt x="189" y="7498"/>
                      <a:pt x="410" y="7498"/>
                    </a:cubicBezTo>
                    <a:cubicBezTo>
                      <a:pt x="1072" y="7498"/>
                      <a:pt x="1670" y="8034"/>
                      <a:pt x="1670" y="8758"/>
                    </a:cubicBezTo>
                    <a:cubicBezTo>
                      <a:pt x="1670" y="8979"/>
                      <a:pt x="1859" y="9136"/>
                      <a:pt x="2048" y="9136"/>
                    </a:cubicBezTo>
                    <a:lnTo>
                      <a:pt x="4884" y="9136"/>
                    </a:lnTo>
                    <a:lnTo>
                      <a:pt x="5073" y="9326"/>
                    </a:lnTo>
                    <a:lnTo>
                      <a:pt x="5073" y="12318"/>
                    </a:lnTo>
                    <a:cubicBezTo>
                      <a:pt x="5073" y="12562"/>
                      <a:pt x="5298" y="12749"/>
                      <a:pt x="5517" y="12749"/>
                    </a:cubicBezTo>
                    <a:cubicBezTo>
                      <a:pt x="5581" y="12749"/>
                      <a:pt x="5645" y="12732"/>
                      <a:pt x="5703" y="12697"/>
                    </a:cubicBezTo>
                    <a:lnTo>
                      <a:pt x="6743" y="12003"/>
                    </a:lnTo>
                    <a:lnTo>
                      <a:pt x="7782" y="12697"/>
                    </a:lnTo>
                    <a:cubicBezTo>
                      <a:pt x="7850" y="12747"/>
                      <a:pt x="7926" y="12771"/>
                      <a:pt x="8002" y="12771"/>
                    </a:cubicBezTo>
                    <a:cubicBezTo>
                      <a:pt x="8210" y="12771"/>
                      <a:pt x="8412" y="12595"/>
                      <a:pt x="8412" y="12318"/>
                    </a:cubicBezTo>
                    <a:lnTo>
                      <a:pt x="8412" y="9262"/>
                    </a:lnTo>
                    <a:lnTo>
                      <a:pt x="8601" y="9073"/>
                    </a:lnTo>
                    <a:lnTo>
                      <a:pt x="10618" y="9073"/>
                    </a:lnTo>
                    <a:cubicBezTo>
                      <a:pt x="10838" y="9073"/>
                      <a:pt x="10996" y="8884"/>
                      <a:pt x="10996" y="8664"/>
                    </a:cubicBezTo>
                    <a:cubicBezTo>
                      <a:pt x="10996" y="8002"/>
                      <a:pt x="11563" y="7404"/>
                      <a:pt x="12224" y="7404"/>
                    </a:cubicBezTo>
                    <a:cubicBezTo>
                      <a:pt x="12445" y="7404"/>
                      <a:pt x="12665" y="7215"/>
                      <a:pt x="12665" y="6994"/>
                    </a:cubicBezTo>
                    <a:lnTo>
                      <a:pt x="12665" y="2016"/>
                    </a:lnTo>
                    <a:cubicBezTo>
                      <a:pt x="12602" y="1827"/>
                      <a:pt x="12445" y="1670"/>
                      <a:pt x="12224" y="1670"/>
                    </a:cubicBezTo>
                    <a:cubicBezTo>
                      <a:pt x="11531" y="1670"/>
                      <a:pt x="10996" y="1103"/>
                      <a:pt x="10996" y="441"/>
                    </a:cubicBezTo>
                    <a:cubicBezTo>
                      <a:pt x="10996" y="221"/>
                      <a:pt x="10807" y="0"/>
                      <a:pt x="105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61"/>
              <p:cNvSpPr/>
              <p:nvPr/>
            </p:nvSpPr>
            <p:spPr>
              <a:xfrm>
                <a:off x="-61701425" y="2705875"/>
                <a:ext cx="151250" cy="21275"/>
              </a:xfrm>
              <a:custGeom>
                <a:rect b="b" l="l" r="r" t="t"/>
                <a:pathLst>
                  <a:path extrusionOk="0" h="851" w="6050">
                    <a:moveTo>
                      <a:pt x="410" y="0"/>
                    </a:moveTo>
                    <a:cubicBezTo>
                      <a:pt x="189" y="0"/>
                      <a:pt x="0" y="189"/>
                      <a:pt x="0" y="410"/>
                    </a:cubicBezTo>
                    <a:cubicBezTo>
                      <a:pt x="0" y="662"/>
                      <a:pt x="189" y="851"/>
                      <a:pt x="410" y="851"/>
                    </a:cubicBezTo>
                    <a:lnTo>
                      <a:pt x="5671" y="851"/>
                    </a:lnTo>
                    <a:cubicBezTo>
                      <a:pt x="5892" y="851"/>
                      <a:pt x="6049" y="662"/>
                      <a:pt x="6049" y="410"/>
                    </a:cubicBezTo>
                    <a:cubicBezTo>
                      <a:pt x="6049" y="189"/>
                      <a:pt x="5860" y="0"/>
                      <a:pt x="56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61"/>
              <p:cNvSpPr/>
              <p:nvPr/>
            </p:nvSpPr>
            <p:spPr>
              <a:xfrm>
                <a:off x="-61742375" y="2747625"/>
                <a:ext cx="233925" cy="22075"/>
              </a:xfrm>
              <a:custGeom>
                <a:rect b="b" l="l" r="r" t="t"/>
                <a:pathLst>
                  <a:path extrusionOk="0" h="883" w="9357">
                    <a:moveTo>
                      <a:pt x="410" y="0"/>
                    </a:moveTo>
                    <a:cubicBezTo>
                      <a:pt x="158" y="0"/>
                      <a:pt x="0" y="221"/>
                      <a:pt x="0" y="441"/>
                    </a:cubicBezTo>
                    <a:cubicBezTo>
                      <a:pt x="0" y="693"/>
                      <a:pt x="221" y="882"/>
                      <a:pt x="410" y="882"/>
                    </a:cubicBezTo>
                    <a:lnTo>
                      <a:pt x="8948" y="882"/>
                    </a:lnTo>
                    <a:cubicBezTo>
                      <a:pt x="9200" y="882"/>
                      <a:pt x="9357" y="693"/>
                      <a:pt x="9357" y="441"/>
                    </a:cubicBezTo>
                    <a:cubicBezTo>
                      <a:pt x="9357" y="221"/>
                      <a:pt x="9137" y="0"/>
                      <a:pt x="89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oogle Shape;628;p62"/>
          <p:cNvGrpSpPr/>
          <p:nvPr/>
        </p:nvGrpSpPr>
        <p:grpSpPr>
          <a:xfrm>
            <a:off x="4085121" y="1740745"/>
            <a:ext cx="10001558" cy="6930321"/>
            <a:chOff x="2042561" y="870372"/>
            <a:chExt cx="5000779" cy="3465161"/>
          </a:xfrm>
        </p:grpSpPr>
        <p:grpSp>
          <p:nvGrpSpPr>
            <p:cNvPr id="629" name="Google Shape;629;p62"/>
            <p:cNvGrpSpPr/>
            <p:nvPr/>
          </p:nvGrpSpPr>
          <p:grpSpPr>
            <a:xfrm>
              <a:off x="3022376" y="870372"/>
              <a:ext cx="2580574" cy="3465161"/>
              <a:chOff x="3559326" y="365797"/>
              <a:chExt cx="2580574" cy="3465161"/>
            </a:xfrm>
          </p:grpSpPr>
          <p:sp>
            <p:nvSpPr>
              <p:cNvPr id="630" name="Google Shape;630;p62"/>
              <p:cNvSpPr/>
              <p:nvPr/>
            </p:nvSpPr>
            <p:spPr>
              <a:xfrm rot="5400000">
                <a:off x="3451197" y="2315678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62"/>
              <p:cNvSpPr/>
              <p:nvPr/>
            </p:nvSpPr>
            <p:spPr>
              <a:xfrm rot="5400000">
                <a:off x="3939713" y="509804"/>
                <a:ext cx="2162069" cy="1874055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62"/>
              <p:cNvSpPr/>
              <p:nvPr/>
            </p:nvSpPr>
            <p:spPr>
              <a:xfrm rot="5400000">
                <a:off x="4999843" y="2392385"/>
                <a:ext cx="1221410" cy="1058703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633" name="Google Shape;633;p62"/>
            <p:cNvCxnSpPr/>
            <p:nvPr/>
          </p:nvCxnSpPr>
          <p:spPr>
            <a:xfrm>
              <a:off x="5421704" y="1415336"/>
              <a:ext cx="11196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4" name="Google Shape;634;p62"/>
            <p:cNvCxnSpPr/>
            <p:nvPr/>
          </p:nvCxnSpPr>
          <p:spPr>
            <a:xfrm rot="10800000">
              <a:off x="2042561" y="3111736"/>
              <a:ext cx="9906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5" name="Google Shape;635;p62"/>
            <p:cNvCxnSpPr/>
            <p:nvPr/>
          </p:nvCxnSpPr>
          <p:spPr>
            <a:xfrm>
              <a:off x="6446339" y="3138882"/>
              <a:ext cx="5970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6" name="Google Shape;636;p62"/>
            <p:cNvCxnSpPr/>
            <p:nvPr/>
          </p:nvCxnSpPr>
          <p:spPr>
            <a:xfrm>
              <a:off x="5068868" y="4027789"/>
              <a:ext cx="0" cy="3054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37" name="Google Shape;637;p62"/>
          <p:cNvSpPr/>
          <p:nvPr/>
        </p:nvSpPr>
        <p:spPr>
          <a:xfrm rot="5400000">
            <a:off x="11294698" y="5947269"/>
            <a:ext cx="1719016" cy="1489883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62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SIZE</a:t>
            </a:r>
            <a:endParaRPr/>
          </a:p>
        </p:txBody>
      </p:sp>
      <p:sp>
        <p:nvSpPr>
          <p:cNvPr id="639" name="Google Shape;639;p62"/>
          <p:cNvSpPr txBox="1"/>
          <p:nvPr/>
        </p:nvSpPr>
        <p:spPr>
          <a:xfrm>
            <a:off x="3895101" y="6223450"/>
            <a:ext cx="14898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40" name="Google Shape;640;p62"/>
          <p:cNvSpPr txBox="1"/>
          <p:nvPr/>
        </p:nvSpPr>
        <p:spPr>
          <a:xfrm>
            <a:off x="10555550" y="2830653"/>
            <a:ext cx="27606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41" name="Google Shape;641;p62"/>
          <p:cNvSpPr txBox="1"/>
          <p:nvPr/>
        </p:nvSpPr>
        <p:spPr>
          <a:xfrm>
            <a:off x="12773325" y="6264164"/>
            <a:ext cx="14898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42" name="Google Shape;642;p62"/>
          <p:cNvSpPr txBox="1"/>
          <p:nvPr/>
        </p:nvSpPr>
        <p:spPr>
          <a:xfrm>
            <a:off x="10137747" y="8141745"/>
            <a:ext cx="27606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43" name="Google Shape;643;p62"/>
          <p:cNvSpPr txBox="1"/>
          <p:nvPr/>
        </p:nvSpPr>
        <p:spPr>
          <a:xfrm>
            <a:off x="7587297" y="3847091"/>
            <a:ext cx="27606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45</a:t>
            </a: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72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4" name="Google Shape;644;p62"/>
          <p:cNvSpPr txBox="1"/>
          <p:nvPr/>
        </p:nvSpPr>
        <p:spPr>
          <a:xfrm>
            <a:off x="6112647" y="6933266"/>
            <a:ext cx="27606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6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r>
              <a:rPr lang="es" sz="6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0%</a:t>
            </a:r>
            <a:endParaRPr sz="60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5" name="Google Shape;645;p62"/>
          <p:cNvSpPr txBox="1"/>
          <p:nvPr/>
        </p:nvSpPr>
        <p:spPr>
          <a:xfrm>
            <a:off x="8873247" y="6710641"/>
            <a:ext cx="27606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15</a:t>
            </a: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48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6" name="Google Shape;646;p62"/>
          <p:cNvSpPr txBox="1"/>
          <p:nvPr/>
        </p:nvSpPr>
        <p:spPr>
          <a:xfrm>
            <a:off x="11266499" y="6528250"/>
            <a:ext cx="17754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36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</a:t>
            </a:r>
            <a:r>
              <a:rPr lang="es" sz="36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36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63"/>
          <p:cNvSpPr txBox="1"/>
          <p:nvPr/>
        </p:nvSpPr>
        <p:spPr>
          <a:xfrm>
            <a:off x="11669025" y="2993175"/>
            <a:ext cx="4617000" cy="10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50,00 </a:t>
            </a:r>
            <a:endParaRPr sz="72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52" name="Google Shape;652;p63"/>
          <p:cNvSpPr txBox="1"/>
          <p:nvPr/>
        </p:nvSpPr>
        <p:spPr>
          <a:xfrm>
            <a:off x="5481665" y="2990211"/>
            <a:ext cx="25530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60%</a:t>
            </a:r>
            <a:endParaRPr sz="72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53" name="Google Shape;653;p63"/>
          <p:cNvSpPr txBox="1"/>
          <p:nvPr/>
        </p:nvSpPr>
        <p:spPr>
          <a:xfrm>
            <a:off x="2712675" y="2990211"/>
            <a:ext cx="25530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40%</a:t>
            </a:r>
            <a:endParaRPr sz="72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54" name="Google Shape;654;p63"/>
          <p:cNvSpPr txBox="1"/>
          <p:nvPr/>
        </p:nvSpPr>
        <p:spPr>
          <a:xfrm>
            <a:off x="14719800" y="8174850"/>
            <a:ext cx="25044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INTEREST 3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55" name="Google Shape;655;p63"/>
          <p:cNvSpPr txBox="1"/>
          <p:nvPr/>
        </p:nvSpPr>
        <p:spPr>
          <a:xfrm>
            <a:off x="14719821" y="6288828"/>
            <a:ext cx="25530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INTEREST 1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56" name="Google Shape;656;p63"/>
          <p:cNvSpPr txBox="1"/>
          <p:nvPr/>
        </p:nvSpPr>
        <p:spPr>
          <a:xfrm>
            <a:off x="14719821" y="7211669"/>
            <a:ext cx="25530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INTEREST 2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657" name="Google Shape;657;p63"/>
          <p:cNvGrpSpPr/>
          <p:nvPr/>
        </p:nvGrpSpPr>
        <p:grpSpPr>
          <a:xfrm>
            <a:off x="13312599" y="6501504"/>
            <a:ext cx="1086964" cy="1873045"/>
            <a:chOff x="6566689" y="2443038"/>
            <a:chExt cx="515100" cy="887615"/>
          </a:xfrm>
        </p:grpSpPr>
        <p:cxnSp>
          <p:nvCxnSpPr>
            <p:cNvPr id="658" name="Google Shape;658;p63"/>
            <p:cNvCxnSpPr/>
            <p:nvPr/>
          </p:nvCxnSpPr>
          <p:spPr>
            <a:xfrm>
              <a:off x="6566689" y="2443038"/>
              <a:ext cx="5151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659" name="Google Shape;659;p63"/>
            <p:cNvCxnSpPr/>
            <p:nvPr/>
          </p:nvCxnSpPr>
          <p:spPr>
            <a:xfrm>
              <a:off x="6566689" y="2883492"/>
              <a:ext cx="5151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660" name="Google Shape;660;p63"/>
            <p:cNvCxnSpPr/>
            <p:nvPr/>
          </p:nvCxnSpPr>
          <p:spPr>
            <a:xfrm>
              <a:off x="6566689" y="3330653"/>
              <a:ext cx="5151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cxnSp>
        <p:nvCxnSpPr>
          <p:cNvPr id="661" name="Google Shape;661;p63"/>
          <p:cNvCxnSpPr/>
          <p:nvPr/>
        </p:nvCxnSpPr>
        <p:spPr>
          <a:xfrm>
            <a:off x="2712675" y="4848600"/>
            <a:ext cx="534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62" name="Google Shape;662;p63"/>
          <p:cNvGrpSpPr/>
          <p:nvPr/>
        </p:nvGrpSpPr>
        <p:grpSpPr>
          <a:xfrm>
            <a:off x="4556748" y="3159930"/>
            <a:ext cx="591071" cy="669335"/>
            <a:chOff x="-57950750" y="2296300"/>
            <a:chExt cx="279625" cy="316650"/>
          </a:xfrm>
        </p:grpSpPr>
        <p:sp>
          <p:nvSpPr>
            <p:cNvPr id="663" name="Google Shape;663;p63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63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63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63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" name="Google Shape;667;p63"/>
          <p:cNvGrpSpPr/>
          <p:nvPr/>
        </p:nvGrpSpPr>
        <p:grpSpPr>
          <a:xfrm>
            <a:off x="7360318" y="3158270"/>
            <a:ext cx="674355" cy="672664"/>
            <a:chOff x="-57578225" y="1904075"/>
            <a:chExt cx="319025" cy="318225"/>
          </a:xfrm>
        </p:grpSpPr>
        <p:sp>
          <p:nvSpPr>
            <p:cNvPr id="668" name="Google Shape;668;p63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63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63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63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72" name="Google Shape;672;p63"/>
          <p:cNvCxnSpPr/>
          <p:nvPr/>
        </p:nvCxnSpPr>
        <p:spPr>
          <a:xfrm>
            <a:off x="2852125" y="8639450"/>
            <a:ext cx="534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3" name="Google Shape;673;p63"/>
          <p:cNvCxnSpPr/>
          <p:nvPr/>
        </p:nvCxnSpPr>
        <p:spPr>
          <a:xfrm>
            <a:off x="10439075" y="4828725"/>
            <a:ext cx="534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4" name="Google Shape;674;p63"/>
          <p:cNvSpPr txBox="1"/>
          <p:nvPr/>
        </p:nvSpPr>
        <p:spPr>
          <a:xfrm>
            <a:off x="2852146" y="7908650"/>
            <a:ext cx="25530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AGE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75" name="Google Shape;675;p63"/>
          <p:cNvSpPr txBox="1"/>
          <p:nvPr/>
        </p:nvSpPr>
        <p:spPr>
          <a:xfrm>
            <a:off x="10439054" y="4075075"/>
            <a:ext cx="52020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AVERAGE SPEND PER CUSTOMER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76" name="Google Shape;676;p63"/>
          <p:cNvSpPr txBox="1"/>
          <p:nvPr/>
        </p:nvSpPr>
        <p:spPr>
          <a:xfrm>
            <a:off x="2852125" y="6820550"/>
            <a:ext cx="25530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20 - 35</a:t>
            </a:r>
            <a:endParaRPr sz="72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77" name="Google Shape;677;p63"/>
          <p:cNvSpPr txBox="1"/>
          <p:nvPr/>
        </p:nvSpPr>
        <p:spPr>
          <a:xfrm>
            <a:off x="2712704" y="4075075"/>
            <a:ext cx="52020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GENDER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678" name="Google Shape;678;p63"/>
          <p:cNvGrpSpPr/>
          <p:nvPr/>
        </p:nvGrpSpPr>
        <p:grpSpPr>
          <a:xfrm>
            <a:off x="10500520" y="3185551"/>
            <a:ext cx="697137" cy="697082"/>
            <a:chOff x="-66159959" y="1914325"/>
            <a:chExt cx="316650" cy="316625"/>
          </a:xfrm>
        </p:grpSpPr>
        <p:sp>
          <p:nvSpPr>
            <p:cNvPr id="679" name="Google Shape;679;p63"/>
            <p:cNvSpPr/>
            <p:nvPr/>
          </p:nvSpPr>
          <p:spPr>
            <a:xfrm>
              <a:off x="-66052834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63"/>
            <p:cNvSpPr/>
            <p:nvPr/>
          </p:nvSpPr>
          <p:spPr>
            <a:xfrm>
              <a:off x="-66159959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1" name="Google Shape;681;p63"/>
          <p:cNvSpPr/>
          <p:nvPr/>
        </p:nvSpPr>
        <p:spPr>
          <a:xfrm>
            <a:off x="6028700" y="5896250"/>
            <a:ext cx="1055589" cy="703726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63"/>
          <p:cNvSpPr/>
          <p:nvPr/>
        </p:nvSpPr>
        <p:spPr>
          <a:xfrm>
            <a:off x="7086837" y="7636127"/>
            <a:ext cx="1049797" cy="697934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63"/>
          <p:cNvSpPr/>
          <p:nvPr/>
        </p:nvSpPr>
        <p:spPr>
          <a:xfrm>
            <a:off x="6028700" y="7630954"/>
            <a:ext cx="1058198" cy="703107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63"/>
          <p:cNvSpPr/>
          <p:nvPr/>
        </p:nvSpPr>
        <p:spPr>
          <a:xfrm>
            <a:off x="7084228" y="5896250"/>
            <a:ext cx="1052405" cy="703726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63"/>
          <p:cNvSpPr/>
          <p:nvPr/>
        </p:nvSpPr>
        <p:spPr>
          <a:xfrm>
            <a:off x="6028700" y="6505833"/>
            <a:ext cx="161164" cy="1218654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63"/>
          <p:cNvSpPr/>
          <p:nvPr/>
        </p:nvSpPr>
        <p:spPr>
          <a:xfrm>
            <a:off x="7972891" y="6505833"/>
            <a:ext cx="163728" cy="1221837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63"/>
          <p:cNvSpPr/>
          <p:nvPr/>
        </p:nvSpPr>
        <p:spPr>
          <a:xfrm>
            <a:off x="11373086" y="72535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63"/>
          <p:cNvSpPr/>
          <p:nvPr/>
        </p:nvSpPr>
        <p:spPr>
          <a:xfrm>
            <a:off x="11011250" y="7253586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63"/>
          <p:cNvSpPr/>
          <p:nvPr/>
        </p:nvSpPr>
        <p:spPr>
          <a:xfrm>
            <a:off x="11735636" y="72535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63"/>
          <p:cNvSpPr/>
          <p:nvPr/>
        </p:nvSpPr>
        <p:spPr>
          <a:xfrm>
            <a:off x="12458486" y="72535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63"/>
          <p:cNvSpPr/>
          <p:nvPr/>
        </p:nvSpPr>
        <p:spPr>
          <a:xfrm>
            <a:off x="12096650" y="7253586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63"/>
          <p:cNvSpPr/>
          <p:nvPr/>
        </p:nvSpPr>
        <p:spPr>
          <a:xfrm>
            <a:off x="12821036" y="72535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63"/>
          <p:cNvSpPr/>
          <p:nvPr/>
        </p:nvSpPr>
        <p:spPr>
          <a:xfrm>
            <a:off x="11373086" y="82167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63"/>
          <p:cNvSpPr/>
          <p:nvPr/>
        </p:nvSpPr>
        <p:spPr>
          <a:xfrm>
            <a:off x="11011250" y="8216786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63"/>
          <p:cNvSpPr/>
          <p:nvPr/>
        </p:nvSpPr>
        <p:spPr>
          <a:xfrm>
            <a:off x="11735636" y="82167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63"/>
          <p:cNvSpPr/>
          <p:nvPr/>
        </p:nvSpPr>
        <p:spPr>
          <a:xfrm>
            <a:off x="12458486" y="82167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63"/>
          <p:cNvSpPr/>
          <p:nvPr/>
        </p:nvSpPr>
        <p:spPr>
          <a:xfrm>
            <a:off x="12096650" y="8216786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63"/>
          <p:cNvSpPr/>
          <p:nvPr/>
        </p:nvSpPr>
        <p:spPr>
          <a:xfrm>
            <a:off x="12821036" y="8216786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63"/>
          <p:cNvSpPr/>
          <p:nvPr/>
        </p:nvSpPr>
        <p:spPr>
          <a:xfrm>
            <a:off x="11373086" y="6352011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63"/>
          <p:cNvSpPr/>
          <p:nvPr/>
        </p:nvSpPr>
        <p:spPr>
          <a:xfrm>
            <a:off x="11011250" y="6352011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63"/>
          <p:cNvSpPr/>
          <p:nvPr/>
        </p:nvSpPr>
        <p:spPr>
          <a:xfrm>
            <a:off x="11735636" y="6352011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63"/>
          <p:cNvSpPr/>
          <p:nvPr/>
        </p:nvSpPr>
        <p:spPr>
          <a:xfrm>
            <a:off x="12458486" y="6352011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63"/>
          <p:cNvSpPr/>
          <p:nvPr/>
        </p:nvSpPr>
        <p:spPr>
          <a:xfrm>
            <a:off x="12096650" y="6352011"/>
            <a:ext cx="295270" cy="341530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63"/>
          <p:cNvSpPr/>
          <p:nvPr/>
        </p:nvSpPr>
        <p:spPr>
          <a:xfrm>
            <a:off x="12821036" y="6352011"/>
            <a:ext cx="295940" cy="341530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63"/>
          <p:cNvSpPr txBox="1"/>
          <p:nvPr>
            <p:ph type="ctrTitle"/>
          </p:nvPr>
        </p:nvSpPr>
        <p:spPr>
          <a:xfrm flipH="1">
            <a:off x="1498300" y="1001650"/>
            <a:ext cx="11380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TARGET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6"/>
          <p:cNvSpPr txBox="1"/>
          <p:nvPr>
            <p:ph type="ctrTitle"/>
          </p:nvPr>
        </p:nvSpPr>
        <p:spPr>
          <a:xfrm flipH="1">
            <a:off x="2751100" y="6184950"/>
            <a:ext cx="127860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TECH STARTUP</a:t>
            </a:r>
            <a:endParaRPr/>
          </a:p>
        </p:txBody>
      </p:sp>
      <p:sp>
        <p:nvSpPr>
          <p:cNvPr id="310" name="Google Shape;310;p46"/>
          <p:cNvSpPr txBox="1"/>
          <p:nvPr>
            <p:ph idx="1" type="subTitle"/>
          </p:nvPr>
        </p:nvSpPr>
        <p:spPr>
          <a:xfrm flipH="1">
            <a:off x="5500513" y="7272750"/>
            <a:ext cx="72870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is where your presentation begins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64"/>
          <p:cNvSpPr txBox="1"/>
          <p:nvPr>
            <p:ph type="ctrTitle"/>
          </p:nvPr>
        </p:nvSpPr>
        <p:spPr>
          <a:xfrm flipH="1">
            <a:off x="-200" y="101480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COMPETITORS</a:t>
            </a:r>
            <a:endParaRPr/>
          </a:p>
        </p:txBody>
      </p:sp>
      <p:grpSp>
        <p:nvGrpSpPr>
          <p:cNvPr id="711" name="Google Shape;711;p64"/>
          <p:cNvGrpSpPr/>
          <p:nvPr/>
        </p:nvGrpSpPr>
        <p:grpSpPr>
          <a:xfrm>
            <a:off x="2974100" y="5246350"/>
            <a:ext cx="12339600" cy="2271009"/>
            <a:chOff x="1487050" y="2875242"/>
            <a:chExt cx="6169800" cy="1481608"/>
          </a:xfrm>
        </p:grpSpPr>
        <p:cxnSp>
          <p:nvCxnSpPr>
            <p:cNvPr id="712" name="Google Shape;712;p64"/>
            <p:cNvCxnSpPr/>
            <p:nvPr/>
          </p:nvCxnSpPr>
          <p:spPr>
            <a:xfrm>
              <a:off x="1487050" y="4356850"/>
              <a:ext cx="6169800" cy="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3" name="Google Shape;713;p64"/>
            <p:cNvCxnSpPr/>
            <p:nvPr/>
          </p:nvCxnSpPr>
          <p:spPr>
            <a:xfrm>
              <a:off x="4589000" y="2875242"/>
              <a:ext cx="0" cy="14688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4" name="Google Shape;714;p64"/>
            <p:cNvCxnSpPr/>
            <p:nvPr/>
          </p:nvCxnSpPr>
          <p:spPr>
            <a:xfrm>
              <a:off x="2357650" y="3565841"/>
              <a:ext cx="0" cy="7782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5" name="Google Shape;715;p64"/>
            <p:cNvCxnSpPr/>
            <p:nvPr/>
          </p:nvCxnSpPr>
          <p:spPr>
            <a:xfrm>
              <a:off x="6818750" y="4131081"/>
              <a:ext cx="0" cy="2130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16" name="Google Shape;716;p64"/>
          <p:cNvSpPr txBox="1"/>
          <p:nvPr/>
        </p:nvSpPr>
        <p:spPr>
          <a:xfrm>
            <a:off x="12154200" y="7766600"/>
            <a:ext cx="29730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closest planet to the Sun </a:t>
            </a: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7" name="Google Shape;717;p64"/>
          <p:cNvSpPr txBox="1"/>
          <p:nvPr/>
        </p:nvSpPr>
        <p:spPr>
          <a:xfrm>
            <a:off x="7630399" y="7766600"/>
            <a:ext cx="32058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Despite being red, Mars is a cold place, not hot</a:t>
            </a: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8" name="Google Shape;718;p64"/>
          <p:cNvSpPr txBox="1"/>
          <p:nvPr/>
        </p:nvSpPr>
        <p:spPr>
          <a:xfrm>
            <a:off x="3283250" y="7766600"/>
            <a:ext cx="28638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farthest planet from the Sun</a:t>
            </a:r>
            <a:endParaRPr sz="2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9" name="Google Shape;719;p64"/>
          <p:cNvSpPr/>
          <p:nvPr/>
        </p:nvSpPr>
        <p:spPr>
          <a:xfrm>
            <a:off x="8123975" y="2903800"/>
            <a:ext cx="1055589" cy="703726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64"/>
          <p:cNvSpPr/>
          <p:nvPr/>
        </p:nvSpPr>
        <p:spPr>
          <a:xfrm>
            <a:off x="9182112" y="4643677"/>
            <a:ext cx="1049797" cy="697934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64"/>
          <p:cNvSpPr/>
          <p:nvPr/>
        </p:nvSpPr>
        <p:spPr>
          <a:xfrm>
            <a:off x="8123975" y="4638504"/>
            <a:ext cx="1058198" cy="703107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64"/>
          <p:cNvSpPr/>
          <p:nvPr/>
        </p:nvSpPr>
        <p:spPr>
          <a:xfrm>
            <a:off x="9179503" y="2903800"/>
            <a:ext cx="1052405" cy="703726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64"/>
          <p:cNvSpPr/>
          <p:nvPr/>
        </p:nvSpPr>
        <p:spPr>
          <a:xfrm>
            <a:off x="8123975" y="3513383"/>
            <a:ext cx="161164" cy="1218654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64"/>
          <p:cNvSpPr/>
          <p:nvPr/>
        </p:nvSpPr>
        <p:spPr>
          <a:xfrm>
            <a:off x="10068166" y="3513383"/>
            <a:ext cx="163728" cy="1221837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64"/>
          <p:cNvSpPr/>
          <p:nvPr/>
        </p:nvSpPr>
        <p:spPr>
          <a:xfrm>
            <a:off x="3661175" y="4003100"/>
            <a:ext cx="1055589" cy="703726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64"/>
          <p:cNvSpPr/>
          <p:nvPr/>
        </p:nvSpPr>
        <p:spPr>
          <a:xfrm>
            <a:off x="4719312" y="5742977"/>
            <a:ext cx="1049797" cy="697934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64"/>
          <p:cNvSpPr/>
          <p:nvPr/>
        </p:nvSpPr>
        <p:spPr>
          <a:xfrm>
            <a:off x="3661175" y="5737804"/>
            <a:ext cx="1058198" cy="703107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64"/>
          <p:cNvSpPr/>
          <p:nvPr/>
        </p:nvSpPr>
        <p:spPr>
          <a:xfrm>
            <a:off x="4716703" y="4003100"/>
            <a:ext cx="1052405" cy="703726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64"/>
          <p:cNvSpPr/>
          <p:nvPr/>
        </p:nvSpPr>
        <p:spPr>
          <a:xfrm>
            <a:off x="3661175" y="4612683"/>
            <a:ext cx="161164" cy="1218654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64"/>
          <p:cNvSpPr/>
          <p:nvPr/>
        </p:nvSpPr>
        <p:spPr>
          <a:xfrm>
            <a:off x="5605366" y="4612683"/>
            <a:ext cx="163728" cy="1221837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64"/>
          <p:cNvSpPr/>
          <p:nvPr/>
        </p:nvSpPr>
        <p:spPr>
          <a:xfrm>
            <a:off x="12586725" y="4803800"/>
            <a:ext cx="1055589" cy="703726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64"/>
          <p:cNvSpPr/>
          <p:nvPr/>
        </p:nvSpPr>
        <p:spPr>
          <a:xfrm>
            <a:off x="13644862" y="6543677"/>
            <a:ext cx="1049797" cy="697934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64"/>
          <p:cNvSpPr/>
          <p:nvPr/>
        </p:nvSpPr>
        <p:spPr>
          <a:xfrm>
            <a:off x="12586725" y="6538504"/>
            <a:ext cx="1058198" cy="703107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64"/>
          <p:cNvSpPr/>
          <p:nvPr/>
        </p:nvSpPr>
        <p:spPr>
          <a:xfrm>
            <a:off x="13642253" y="4803800"/>
            <a:ext cx="1052405" cy="703726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64"/>
          <p:cNvSpPr/>
          <p:nvPr/>
        </p:nvSpPr>
        <p:spPr>
          <a:xfrm>
            <a:off x="12586725" y="5413383"/>
            <a:ext cx="161164" cy="1218654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64"/>
          <p:cNvSpPr/>
          <p:nvPr/>
        </p:nvSpPr>
        <p:spPr>
          <a:xfrm>
            <a:off x="14530916" y="5413383"/>
            <a:ext cx="163728" cy="1221837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" name="Google Shape;737;p64"/>
          <p:cNvGrpSpPr/>
          <p:nvPr/>
        </p:nvGrpSpPr>
        <p:grpSpPr>
          <a:xfrm>
            <a:off x="13306681" y="5755758"/>
            <a:ext cx="665410" cy="667179"/>
            <a:chOff x="-44528075" y="1982825"/>
            <a:chExt cx="300900" cy="301700"/>
          </a:xfrm>
        </p:grpSpPr>
        <p:sp>
          <p:nvSpPr>
            <p:cNvPr id="738" name="Google Shape;738;p64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64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64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64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64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64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64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" name="Google Shape;745;p64"/>
          <p:cNvSpPr/>
          <p:nvPr/>
        </p:nvSpPr>
        <p:spPr>
          <a:xfrm>
            <a:off x="8884889" y="3793821"/>
            <a:ext cx="583533" cy="66364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64"/>
          <p:cNvSpPr/>
          <p:nvPr/>
        </p:nvSpPr>
        <p:spPr>
          <a:xfrm>
            <a:off x="4380294" y="4910528"/>
            <a:ext cx="667124" cy="623615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5"/>
          <p:cNvSpPr txBox="1"/>
          <p:nvPr>
            <p:ph type="ctrTitle"/>
          </p:nvPr>
        </p:nvSpPr>
        <p:spPr>
          <a:xfrm flipH="1">
            <a:off x="1498200" y="100165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BUSINESS MODEL</a:t>
            </a:r>
            <a:endParaRPr/>
          </a:p>
        </p:txBody>
      </p:sp>
      <p:sp>
        <p:nvSpPr>
          <p:cNvPr id="752" name="Google Shape;752;p65"/>
          <p:cNvSpPr txBox="1"/>
          <p:nvPr>
            <p:ph idx="4294967295" type="subTitle"/>
          </p:nvPr>
        </p:nvSpPr>
        <p:spPr>
          <a:xfrm>
            <a:off x="17980250" y="4614300"/>
            <a:ext cx="2762400" cy="2154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/>
              <a:t>Mercury is the closest planet to the Sun</a:t>
            </a:r>
            <a:endParaRPr sz="2400"/>
          </a:p>
        </p:txBody>
      </p:sp>
      <p:grpSp>
        <p:nvGrpSpPr>
          <p:cNvPr id="753" name="Google Shape;753;p65"/>
          <p:cNvGrpSpPr/>
          <p:nvPr/>
        </p:nvGrpSpPr>
        <p:grpSpPr>
          <a:xfrm>
            <a:off x="4915573" y="4634474"/>
            <a:ext cx="8456846" cy="1959240"/>
            <a:chOff x="2457787" y="2317237"/>
            <a:chExt cx="4228423" cy="979620"/>
          </a:xfrm>
        </p:grpSpPr>
        <p:sp>
          <p:nvSpPr>
            <p:cNvPr id="754" name="Google Shape;754;p65"/>
            <p:cNvSpPr/>
            <p:nvPr/>
          </p:nvSpPr>
          <p:spPr>
            <a:xfrm>
              <a:off x="2457787" y="2317237"/>
              <a:ext cx="2069813" cy="979620"/>
            </a:xfrm>
            <a:custGeom>
              <a:rect b="b" l="l" r="r" t="t"/>
              <a:pathLst>
                <a:path extrusionOk="0" h="16266" w="34368">
                  <a:moveTo>
                    <a:pt x="4679" y="0"/>
                  </a:moveTo>
                  <a:lnTo>
                    <a:pt x="0" y="8133"/>
                  </a:lnTo>
                  <a:lnTo>
                    <a:pt x="4679" y="16265"/>
                  </a:lnTo>
                  <a:lnTo>
                    <a:pt x="14094" y="16265"/>
                  </a:lnTo>
                  <a:lnTo>
                    <a:pt x="17913" y="9590"/>
                  </a:lnTo>
                  <a:lnTo>
                    <a:pt x="22591" y="1458"/>
                  </a:lnTo>
                  <a:lnTo>
                    <a:pt x="30301" y="1458"/>
                  </a:lnTo>
                  <a:lnTo>
                    <a:pt x="33522" y="7098"/>
                  </a:lnTo>
                  <a:lnTo>
                    <a:pt x="34367" y="5640"/>
                  </a:lnTo>
                  <a:lnTo>
                    <a:pt x="33522" y="4183"/>
                  </a:lnTo>
                  <a:lnTo>
                    <a:pt x="31146" y="0"/>
                  </a:lnTo>
                  <a:lnTo>
                    <a:pt x="21746" y="0"/>
                  </a:lnTo>
                  <a:lnTo>
                    <a:pt x="17067" y="8133"/>
                  </a:lnTo>
                  <a:lnTo>
                    <a:pt x="13234" y="14808"/>
                  </a:lnTo>
                  <a:lnTo>
                    <a:pt x="5524" y="14808"/>
                  </a:lnTo>
                  <a:lnTo>
                    <a:pt x="1706" y="8133"/>
                  </a:lnTo>
                  <a:lnTo>
                    <a:pt x="5524" y="1458"/>
                  </a:lnTo>
                  <a:lnTo>
                    <a:pt x="13234" y="1458"/>
                  </a:lnTo>
                  <a:lnTo>
                    <a:pt x="16455" y="7098"/>
                  </a:lnTo>
                  <a:lnTo>
                    <a:pt x="17301" y="5640"/>
                  </a:lnTo>
                  <a:lnTo>
                    <a:pt x="16455" y="4183"/>
                  </a:lnTo>
                  <a:lnTo>
                    <a:pt x="14094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65"/>
            <p:cNvSpPr/>
            <p:nvPr/>
          </p:nvSpPr>
          <p:spPr>
            <a:xfrm>
              <a:off x="4615554" y="2317237"/>
              <a:ext cx="2070656" cy="979620"/>
            </a:xfrm>
            <a:custGeom>
              <a:rect b="b" l="l" r="r" t="t"/>
              <a:pathLst>
                <a:path extrusionOk="0" h="16266" w="34382">
                  <a:moveTo>
                    <a:pt x="20288" y="0"/>
                  </a:moveTo>
                  <a:lnTo>
                    <a:pt x="16470" y="6675"/>
                  </a:lnTo>
                  <a:lnTo>
                    <a:pt x="11791" y="14808"/>
                  </a:lnTo>
                  <a:lnTo>
                    <a:pt x="4081" y="14808"/>
                  </a:lnTo>
                  <a:lnTo>
                    <a:pt x="860" y="9167"/>
                  </a:lnTo>
                  <a:lnTo>
                    <a:pt x="0" y="10625"/>
                  </a:lnTo>
                  <a:lnTo>
                    <a:pt x="860" y="12082"/>
                  </a:lnTo>
                  <a:lnTo>
                    <a:pt x="3221" y="16265"/>
                  </a:lnTo>
                  <a:lnTo>
                    <a:pt x="12637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858" y="1458"/>
                  </a:lnTo>
                  <a:lnTo>
                    <a:pt x="32677" y="8133"/>
                  </a:lnTo>
                  <a:lnTo>
                    <a:pt x="28858" y="14808"/>
                  </a:lnTo>
                  <a:lnTo>
                    <a:pt x="21134" y="14808"/>
                  </a:lnTo>
                  <a:lnTo>
                    <a:pt x="17927" y="9167"/>
                  </a:lnTo>
                  <a:lnTo>
                    <a:pt x="17067" y="10625"/>
                  </a:lnTo>
                  <a:lnTo>
                    <a:pt x="17927" y="12082"/>
                  </a:lnTo>
                  <a:lnTo>
                    <a:pt x="20288" y="16265"/>
                  </a:lnTo>
                  <a:lnTo>
                    <a:pt x="29703" y="16265"/>
                  </a:lnTo>
                  <a:lnTo>
                    <a:pt x="34382" y="8133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65"/>
            <p:cNvSpPr/>
            <p:nvPr/>
          </p:nvSpPr>
          <p:spPr>
            <a:xfrm>
              <a:off x="3580437" y="2317237"/>
              <a:ext cx="1978512" cy="979620"/>
            </a:xfrm>
            <a:custGeom>
              <a:rect b="b" l="l" r="r" t="t"/>
              <a:pathLst>
                <a:path extrusionOk="0" h="16266" w="32852">
                  <a:moveTo>
                    <a:pt x="20347" y="0"/>
                  </a:moveTo>
                  <a:lnTo>
                    <a:pt x="16455" y="6675"/>
                  </a:lnTo>
                  <a:lnTo>
                    <a:pt x="11850" y="14808"/>
                  </a:lnTo>
                  <a:lnTo>
                    <a:pt x="4125" y="14808"/>
                  </a:lnTo>
                  <a:lnTo>
                    <a:pt x="846" y="9167"/>
                  </a:lnTo>
                  <a:lnTo>
                    <a:pt x="0" y="10625"/>
                  </a:lnTo>
                  <a:lnTo>
                    <a:pt x="846" y="12082"/>
                  </a:lnTo>
                  <a:lnTo>
                    <a:pt x="3280" y="16265"/>
                  </a:lnTo>
                  <a:lnTo>
                    <a:pt x="12695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902" y="1458"/>
                  </a:lnTo>
                  <a:lnTo>
                    <a:pt x="32065" y="6981"/>
                  </a:lnTo>
                  <a:lnTo>
                    <a:pt x="32852" y="5524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57" name="Google Shape;757;p65"/>
          <p:cNvCxnSpPr/>
          <p:nvPr/>
        </p:nvCxnSpPr>
        <p:spPr>
          <a:xfrm>
            <a:off x="6035776" y="6465006"/>
            <a:ext cx="0" cy="88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758" name="Google Shape;758;p65"/>
          <p:cNvCxnSpPr/>
          <p:nvPr/>
        </p:nvCxnSpPr>
        <p:spPr>
          <a:xfrm>
            <a:off x="10178633" y="6465006"/>
            <a:ext cx="0" cy="88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759" name="Google Shape;759;p65"/>
          <p:cNvCxnSpPr/>
          <p:nvPr/>
        </p:nvCxnSpPr>
        <p:spPr>
          <a:xfrm rot="10800000">
            <a:off x="12250061" y="3837344"/>
            <a:ext cx="0" cy="88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760" name="Google Shape;760;p65"/>
          <p:cNvCxnSpPr/>
          <p:nvPr/>
        </p:nvCxnSpPr>
        <p:spPr>
          <a:xfrm rot="10800000">
            <a:off x="8107204" y="3837344"/>
            <a:ext cx="0" cy="88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761" name="Google Shape;761;p65"/>
          <p:cNvSpPr txBox="1"/>
          <p:nvPr>
            <p:ph idx="4294967295" type="ctrTitle"/>
          </p:nvPr>
        </p:nvSpPr>
        <p:spPr>
          <a:xfrm>
            <a:off x="4913750" y="7396350"/>
            <a:ext cx="2248800" cy="816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accent3"/>
                </a:solidFill>
              </a:rPr>
              <a:t>MARKETING</a:t>
            </a:r>
            <a:endParaRPr sz="3200">
              <a:solidFill>
                <a:schemeClr val="accent3"/>
              </a:solidFill>
            </a:endParaRPr>
          </a:p>
        </p:txBody>
      </p:sp>
      <p:sp>
        <p:nvSpPr>
          <p:cNvPr id="762" name="Google Shape;762;p65"/>
          <p:cNvSpPr txBox="1"/>
          <p:nvPr>
            <p:ph idx="4294967295" type="ctrTitle"/>
          </p:nvPr>
        </p:nvSpPr>
        <p:spPr>
          <a:xfrm>
            <a:off x="6982800" y="3080250"/>
            <a:ext cx="2248800" cy="816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accent3"/>
                </a:solidFill>
              </a:rPr>
              <a:t>TRAINING</a:t>
            </a:r>
            <a:endParaRPr sz="3200">
              <a:solidFill>
                <a:schemeClr val="accent3"/>
              </a:solidFill>
            </a:endParaRPr>
          </a:p>
        </p:txBody>
      </p:sp>
      <p:sp>
        <p:nvSpPr>
          <p:cNvPr id="763" name="Google Shape;763;p65"/>
          <p:cNvSpPr txBox="1"/>
          <p:nvPr>
            <p:ph idx="4294967295" type="ctrTitle"/>
          </p:nvPr>
        </p:nvSpPr>
        <p:spPr>
          <a:xfrm>
            <a:off x="9061398" y="7396350"/>
            <a:ext cx="2248800" cy="816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accent3"/>
                </a:solidFill>
              </a:rPr>
              <a:t>ASSESSMENT</a:t>
            </a:r>
            <a:endParaRPr sz="3200">
              <a:solidFill>
                <a:schemeClr val="accent3"/>
              </a:solidFill>
            </a:endParaRPr>
          </a:p>
        </p:txBody>
      </p:sp>
      <p:sp>
        <p:nvSpPr>
          <p:cNvPr id="764" name="Google Shape;764;p65"/>
          <p:cNvSpPr txBox="1"/>
          <p:nvPr>
            <p:ph idx="4294967295" type="ctrTitle"/>
          </p:nvPr>
        </p:nvSpPr>
        <p:spPr>
          <a:xfrm>
            <a:off x="11130448" y="3080250"/>
            <a:ext cx="2248800" cy="816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accent3"/>
                </a:solidFill>
              </a:rPr>
              <a:t>TECHNOLOGY</a:t>
            </a:r>
            <a:endParaRPr sz="3200">
              <a:solidFill>
                <a:schemeClr val="accent3"/>
              </a:solidFill>
            </a:endParaRPr>
          </a:p>
        </p:txBody>
      </p:sp>
      <p:grpSp>
        <p:nvGrpSpPr>
          <p:cNvPr id="765" name="Google Shape;765;p65"/>
          <p:cNvGrpSpPr/>
          <p:nvPr/>
        </p:nvGrpSpPr>
        <p:grpSpPr>
          <a:xfrm>
            <a:off x="5628181" y="5212196"/>
            <a:ext cx="7022408" cy="803853"/>
            <a:chOff x="2814091" y="2606098"/>
            <a:chExt cx="3511204" cy="401926"/>
          </a:xfrm>
        </p:grpSpPr>
        <p:grpSp>
          <p:nvGrpSpPr>
            <p:cNvPr id="766" name="Google Shape;766;p65"/>
            <p:cNvGrpSpPr/>
            <p:nvPr/>
          </p:nvGrpSpPr>
          <p:grpSpPr>
            <a:xfrm>
              <a:off x="2814091" y="2606098"/>
              <a:ext cx="400860" cy="401926"/>
              <a:chOff x="-1700225" y="2768875"/>
              <a:chExt cx="291450" cy="292225"/>
            </a:xfrm>
          </p:grpSpPr>
          <p:sp>
            <p:nvSpPr>
              <p:cNvPr id="767" name="Google Shape;767;p65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65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rect b="b" l="l" r="r" t="t"/>
                <a:pathLst>
                  <a:path extrusionOk="0" h="726" w="726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65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65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rect b="b" l="l" r="r" t="t"/>
                <a:pathLst>
                  <a:path extrusionOk="0" h="726" w="695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65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rect b="b" l="l" r="r" t="t"/>
                <a:pathLst>
                  <a:path extrusionOk="0" h="726" w="4821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65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rect b="b" l="l" r="r" t="t"/>
                <a:pathLst>
                  <a:path extrusionOk="0" h="3403" w="3404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3" name="Google Shape;773;p65"/>
            <p:cNvGrpSpPr/>
            <p:nvPr/>
          </p:nvGrpSpPr>
          <p:grpSpPr>
            <a:xfrm>
              <a:off x="5924435" y="2606144"/>
              <a:ext cx="400860" cy="401789"/>
              <a:chOff x="-3137650" y="2408950"/>
              <a:chExt cx="291450" cy="292125"/>
            </a:xfrm>
          </p:grpSpPr>
          <p:sp>
            <p:nvSpPr>
              <p:cNvPr id="774" name="Google Shape;774;p65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rect b="b" l="l" r="r" t="t"/>
                <a:pathLst>
                  <a:path extrusionOk="0" h="11685" w="11658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65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rect b="b" l="l" r="r" t="t"/>
                <a:pathLst>
                  <a:path extrusionOk="0" h="694" w="726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65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65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65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rect b="b" l="l" r="r" t="t"/>
                <a:pathLst>
                  <a:path extrusionOk="0" h="694" w="4821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9" name="Google Shape;779;p65"/>
            <p:cNvSpPr/>
            <p:nvPr/>
          </p:nvSpPr>
          <p:spPr>
            <a:xfrm>
              <a:off x="4921858" y="2638589"/>
              <a:ext cx="334919" cy="336896"/>
            </a:xfrm>
            <a:custGeom>
              <a:rect b="b" l="l" r="r" t="t"/>
              <a:pathLst>
                <a:path extrusionOk="0" h="11758" w="11689">
                  <a:moveTo>
                    <a:pt x="8538" y="2747"/>
                  </a:moveTo>
                  <a:cubicBezTo>
                    <a:pt x="8727" y="2747"/>
                    <a:pt x="8853" y="2905"/>
                    <a:pt x="8853" y="3094"/>
                  </a:cubicBezTo>
                  <a:cubicBezTo>
                    <a:pt x="8885" y="3251"/>
                    <a:pt x="8727" y="3409"/>
                    <a:pt x="8538" y="3409"/>
                  </a:cubicBezTo>
                  <a:cubicBezTo>
                    <a:pt x="8444" y="3409"/>
                    <a:pt x="8381" y="3377"/>
                    <a:pt x="8286" y="3346"/>
                  </a:cubicBezTo>
                  <a:lnTo>
                    <a:pt x="8538" y="2747"/>
                  </a:lnTo>
                  <a:close/>
                  <a:moveTo>
                    <a:pt x="3277" y="1581"/>
                  </a:moveTo>
                  <a:cubicBezTo>
                    <a:pt x="3844" y="1581"/>
                    <a:pt x="4316" y="2023"/>
                    <a:pt x="4316" y="2590"/>
                  </a:cubicBezTo>
                  <a:cubicBezTo>
                    <a:pt x="4316" y="3157"/>
                    <a:pt x="3844" y="3598"/>
                    <a:pt x="3277" y="3598"/>
                  </a:cubicBezTo>
                  <a:cubicBezTo>
                    <a:pt x="2741" y="3598"/>
                    <a:pt x="2269" y="3157"/>
                    <a:pt x="2269" y="2590"/>
                  </a:cubicBezTo>
                  <a:cubicBezTo>
                    <a:pt x="2269" y="1991"/>
                    <a:pt x="2741" y="1581"/>
                    <a:pt x="3277" y="1581"/>
                  </a:cubicBezTo>
                  <a:close/>
                  <a:moveTo>
                    <a:pt x="9231" y="5457"/>
                  </a:moveTo>
                  <a:cubicBezTo>
                    <a:pt x="9672" y="5457"/>
                    <a:pt x="10050" y="5740"/>
                    <a:pt x="10208" y="6150"/>
                  </a:cubicBezTo>
                  <a:lnTo>
                    <a:pt x="8286" y="6150"/>
                  </a:lnTo>
                  <a:cubicBezTo>
                    <a:pt x="8412" y="5772"/>
                    <a:pt x="8759" y="5457"/>
                    <a:pt x="9231" y="5457"/>
                  </a:cubicBezTo>
                  <a:close/>
                  <a:moveTo>
                    <a:pt x="10932" y="6843"/>
                  </a:moveTo>
                  <a:lnTo>
                    <a:pt x="10932" y="7504"/>
                  </a:lnTo>
                  <a:lnTo>
                    <a:pt x="5262" y="7504"/>
                  </a:lnTo>
                  <a:lnTo>
                    <a:pt x="5262" y="6843"/>
                  </a:lnTo>
                  <a:close/>
                  <a:moveTo>
                    <a:pt x="3403" y="4291"/>
                  </a:moveTo>
                  <a:cubicBezTo>
                    <a:pt x="4064" y="4322"/>
                    <a:pt x="4631" y="4921"/>
                    <a:pt x="4631" y="5583"/>
                  </a:cubicBezTo>
                  <a:lnTo>
                    <a:pt x="4631" y="7725"/>
                  </a:lnTo>
                  <a:cubicBezTo>
                    <a:pt x="4348" y="7567"/>
                    <a:pt x="4033" y="7441"/>
                    <a:pt x="3686" y="7441"/>
                  </a:cubicBezTo>
                  <a:lnTo>
                    <a:pt x="3340" y="7441"/>
                  </a:lnTo>
                  <a:lnTo>
                    <a:pt x="3340" y="6402"/>
                  </a:lnTo>
                  <a:cubicBezTo>
                    <a:pt x="3340" y="6213"/>
                    <a:pt x="3182" y="6055"/>
                    <a:pt x="2962" y="6055"/>
                  </a:cubicBezTo>
                  <a:cubicBezTo>
                    <a:pt x="2773" y="6055"/>
                    <a:pt x="2615" y="6213"/>
                    <a:pt x="2615" y="6402"/>
                  </a:cubicBezTo>
                  <a:lnTo>
                    <a:pt x="2615" y="7788"/>
                  </a:lnTo>
                  <a:cubicBezTo>
                    <a:pt x="2615" y="7977"/>
                    <a:pt x="2773" y="8134"/>
                    <a:pt x="2962" y="8134"/>
                  </a:cubicBezTo>
                  <a:lnTo>
                    <a:pt x="3655" y="8134"/>
                  </a:lnTo>
                  <a:cubicBezTo>
                    <a:pt x="4064" y="8134"/>
                    <a:pt x="4474" y="8418"/>
                    <a:pt x="4600" y="8828"/>
                  </a:cubicBezTo>
                  <a:lnTo>
                    <a:pt x="1985" y="8828"/>
                  </a:lnTo>
                  <a:lnTo>
                    <a:pt x="1985" y="5583"/>
                  </a:lnTo>
                  <a:lnTo>
                    <a:pt x="2080" y="5583"/>
                  </a:lnTo>
                  <a:cubicBezTo>
                    <a:pt x="2080" y="5236"/>
                    <a:pt x="2237" y="4858"/>
                    <a:pt x="2458" y="4637"/>
                  </a:cubicBezTo>
                  <a:cubicBezTo>
                    <a:pt x="2741" y="4385"/>
                    <a:pt x="3056" y="4291"/>
                    <a:pt x="3403" y="4291"/>
                  </a:cubicBezTo>
                  <a:close/>
                  <a:moveTo>
                    <a:pt x="1040" y="4795"/>
                  </a:moveTo>
                  <a:cubicBezTo>
                    <a:pt x="1229" y="4795"/>
                    <a:pt x="1418" y="4952"/>
                    <a:pt x="1418" y="5141"/>
                  </a:cubicBezTo>
                  <a:lnTo>
                    <a:pt x="1418" y="9174"/>
                  </a:lnTo>
                  <a:lnTo>
                    <a:pt x="1418" y="9300"/>
                  </a:lnTo>
                  <a:cubicBezTo>
                    <a:pt x="1449" y="9458"/>
                    <a:pt x="1575" y="9521"/>
                    <a:pt x="1733" y="9521"/>
                  </a:cubicBezTo>
                  <a:lnTo>
                    <a:pt x="5860" y="9521"/>
                  </a:lnTo>
                  <a:cubicBezTo>
                    <a:pt x="6049" y="9521"/>
                    <a:pt x="6175" y="9678"/>
                    <a:pt x="6175" y="9836"/>
                  </a:cubicBezTo>
                  <a:lnTo>
                    <a:pt x="6175" y="10938"/>
                  </a:lnTo>
                  <a:lnTo>
                    <a:pt x="693" y="10938"/>
                  </a:lnTo>
                  <a:lnTo>
                    <a:pt x="693" y="5141"/>
                  </a:lnTo>
                  <a:cubicBezTo>
                    <a:pt x="693" y="4952"/>
                    <a:pt x="851" y="4795"/>
                    <a:pt x="1040" y="4795"/>
                  </a:cubicBezTo>
                  <a:close/>
                  <a:moveTo>
                    <a:pt x="7656" y="8197"/>
                  </a:moveTo>
                  <a:cubicBezTo>
                    <a:pt x="7971" y="8260"/>
                    <a:pt x="8254" y="8576"/>
                    <a:pt x="8254" y="8922"/>
                  </a:cubicBezTo>
                  <a:lnTo>
                    <a:pt x="8254" y="10938"/>
                  </a:lnTo>
                  <a:lnTo>
                    <a:pt x="6868" y="10938"/>
                  </a:lnTo>
                  <a:lnTo>
                    <a:pt x="6868" y="9836"/>
                  </a:lnTo>
                  <a:cubicBezTo>
                    <a:pt x="6868" y="9269"/>
                    <a:pt x="6396" y="8796"/>
                    <a:pt x="5860" y="8796"/>
                  </a:cubicBezTo>
                  <a:lnTo>
                    <a:pt x="5388" y="8796"/>
                  </a:lnTo>
                  <a:cubicBezTo>
                    <a:pt x="5356" y="8576"/>
                    <a:pt x="5230" y="8386"/>
                    <a:pt x="5104" y="8197"/>
                  </a:cubicBezTo>
                  <a:close/>
                  <a:moveTo>
                    <a:pt x="9185" y="1"/>
                  </a:moveTo>
                  <a:cubicBezTo>
                    <a:pt x="9049" y="1"/>
                    <a:pt x="8908" y="88"/>
                    <a:pt x="8885" y="227"/>
                  </a:cubicBezTo>
                  <a:lnTo>
                    <a:pt x="6837" y="5078"/>
                  </a:lnTo>
                  <a:cubicBezTo>
                    <a:pt x="6774" y="5236"/>
                    <a:pt x="6837" y="5457"/>
                    <a:pt x="7026" y="5520"/>
                  </a:cubicBezTo>
                  <a:cubicBezTo>
                    <a:pt x="7089" y="5520"/>
                    <a:pt x="7120" y="5551"/>
                    <a:pt x="7152" y="5551"/>
                  </a:cubicBezTo>
                  <a:cubicBezTo>
                    <a:pt x="7278" y="5551"/>
                    <a:pt x="7435" y="5457"/>
                    <a:pt x="7467" y="5362"/>
                  </a:cubicBezTo>
                  <a:lnTo>
                    <a:pt x="8034" y="4039"/>
                  </a:lnTo>
                  <a:cubicBezTo>
                    <a:pt x="8191" y="4133"/>
                    <a:pt x="8349" y="4165"/>
                    <a:pt x="8538" y="4165"/>
                  </a:cubicBezTo>
                  <a:cubicBezTo>
                    <a:pt x="8664" y="4165"/>
                    <a:pt x="8759" y="4133"/>
                    <a:pt x="8885" y="4133"/>
                  </a:cubicBezTo>
                  <a:lnTo>
                    <a:pt x="8885" y="4921"/>
                  </a:lnTo>
                  <a:cubicBezTo>
                    <a:pt x="8223" y="5047"/>
                    <a:pt x="7719" y="5583"/>
                    <a:pt x="7561" y="6244"/>
                  </a:cubicBezTo>
                  <a:lnTo>
                    <a:pt x="5293" y="6244"/>
                  </a:lnTo>
                  <a:lnTo>
                    <a:pt x="5293" y="5709"/>
                  </a:lnTo>
                  <a:cubicBezTo>
                    <a:pt x="5293" y="4984"/>
                    <a:pt x="4915" y="4354"/>
                    <a:pt x="4348" y="4007"/>
                  </a:cubicBezTo>
                  <a:cubicBezTo>
                    <a:pt x="4757" y="3692"/>
                    <a:pt x="4978" y="3220"/>
                    <a:pt x="4978" y="2653"/>
                  </a:cubicBezTo>
                  <a:cubicBezTo>
                    <a:pt x="4978" y="1707"/>
                    <a:pt x="4253" y="983"/>
                    <a:pt x="3308" y="983"/>
                  </a:cubicBezTo>
                  <a:cubicBezTo>
                    <a:pt x="2363" y="983"/>
                    <a:pt x="1607" y="1707"/>
                    <a:pt x="1607" y="2653"/>
                  </a:cubicBezTo>
                  <a:cubicBezTo>
                    <a:pt x="1607" y="3220"/>
                    <a:pt x="1890" y="3724"/>
                    <a:pt x="2269" y="4039"/>
                  </a:cubicBezTo>
                  <a:cubicBezTo>
                    <a:pt x="2143" y="4133"/>
                    <a:pt x="2080" y="4196"/>
                    <a:pt x="1985" y="4291"/>
                  </a:cubicBezTo>
                  <a:cubicBezTo>
                    <a:pt x="1922" y="4354"/>
                    <a:pt x="1827" y="4448"/>
                    <a:pt x="1764" y="4543"/>
                  </a:cubicBezTo>
                  <a:cubicBezTo>
                    <a:pt x="1575" y="4354"/>
                    <a:pt x="1323" y="4228"/>
                    <a:pt x="1008" y="4228"/>
                  </a:cubicBezTo>
                  <a:cubicBezTo>
                    <a:pt x="473" y="4228"/>
                    <a:pt x="0" y="4700"/>
                    <a:pt x="0" y="5268"/>
                  </a:cubicBezTo>
                  <a:lnTo>
                    <a:pt x="0" y="11411"/>
                  </a:lnTo>
                  <a:cubicBezTo>
                    <a:pt x="0" y="11600"/>
                    <a:pt x="158" y="11758"/>
                    <a:pt x="347" y="11758"/>
                  </a:cubicBezTo>
                  <a:lnTo>
                    <a:pt x="8570" y="11758"/>
                  </a:lnTo>
                  <a:cubicBezTo>
                    <a:pt x="8759" y="11758"/>
                    <a:pt x="8916" y="11600"/>
                    <a:pt x="8916" y="11411"/>
                  </a:cubicBezTo>
                  <a:lnTo>
                    <a:pt x="8916" y="9048"/>
                  </a:lnTo>
                  <a:cubicBezTo>
                    <a:pt x="8916" y="8765"/>
                    <a:pt x="8853" y="8544"/>
                    <a:pt x="8727" y="8292"/>
                  </a:cubicBezTo>
                  <a:lnTo>
                    <a:pt x="11342" y="8292"/>
                  </a:lnTo>
                  <a:cubicBezTo>
                    <a:pt x="11531" y="8292"/>
                    <a:pt x="11689" y="8134"/>
                    <a:pt x="11689" y="7945"/>
                  </a:cubicBezTo>
                  <a:lnTo>
                    <a:pt x="11689" y="6559"/>
                  </a:lnTo>
                  <a:cubicBezTo>
                    <a:pt x="11689" y="6339"/>
                    <a:pt x="11531" y="6181"/>
                    <a:pt x="11310" y="6181"/>
                  </a:cubicBezTo>
                  <a:lnTo>
                    <a:pt x="10901" y="6181"/>
                  </a:lnTo>
                  <a:cubicBezTo>
                    <a:pt x="10775" y="5520"/>
                    <a:pt x="10239" y="4984"/>
                    <a:pt x="9546" y="4826"/>
                  </a:cubicBezTo>
                  <a:lnTo>
                    <a:pt x="9546" y="3094"/>
                  </a:lnTo>
                  <a:cubicBezTo>
                    <a:pt x="9546" y="2621"/>
                    <a:pt x="9231" y="2243"/>
                    <a:pt x="8790" y="2117"/>
                  </a:cubicBezTo>
                  <a:lnTo>
                    <a:pt x="9515" y="447"/>
                  </a:lnTo>
                  <a:cubicBezTo>
                    <a:pt x="9578" y="290"/>
                    <a:pt x="9515" y="69"/>
                    <a:pt x="9326" y="38"/>
                  </a:cubicBezTo>
                  <a:cubicBezTo>
                    <a:pt x="9283" y="12"/>
                    <a:pt x="923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0" name="Google Shape;780;p65"/>
            <p:cNvGrpSpPr/>
            <p:nvPr/>
          </p:nvGrpSpPr>
          <p:grpSpPr>
            <a:xfrm>
              <a:off x="3882351" y="2632325"/>
              <a:ext cx="342486" cy="349421"/>
              <a:chOff x="-65129950" y="2646800"/>
              <a:chExt cx="311125" cy="317425"/>
            </a:xfrm>
          </p:grpSpPr>
          <p:sp>
            <p:nvSpPr>
              <p:cNvPr id="781" name="Google Shape;781;p65"/>
              <p:cNvSpPr/>
              <p:nvPr/>
            </p:nvSpPr>
            <p:spPr>
              <a:xfrm>
                <a:off x="-65129950" y="2646800"/>
                <a:ext cx="311125" cy="317425"/>
              </a:xfrm>
              <a:custGeom>
                <a:rect b="b" l="l" r="r" t="t"/>
                <a:pathLst>
                  <a:path extrusionOk="0" h="12697" w="12445">
                    <a:moveTo>
                      <a:pt x="6648" y="851"/>
                    </a:moveTo>
                    <a:lnTo>
                      <a:pt x="6648" y="1954"/>
                    </a:lnTo>
                    <a:lnTo>
                      <a:pt x="5860" y="1954"/>
                    </a:lnTo>
                    <a:lnTo>
                      <a:pt x="5860" y="851"/>
                    </a:lnTo>
                    <a:close/>
                    <a:moveTo>
                      <a:pt x="1261" y="1954"/>
                    </a:moveTo>
                    <a:cubicBezTo>
                      <a:pt x="1355" y="1954"/>
                      <a:pt x="1450" y="1985"/>
                      <a:pt x="1544" y="2080"/>
                    </a:cubicBezTo>
                    <a:cubicBezTo>
                      <a:pt x="1733" y="2237"/>
                      <a:pt x="1733" y="2521"/>
                      <a:pt x="1576" y="2678"/>
                    </a:cubicBezTo>
                    <a:cubicBezTo>
                      <a:pt x="1497" y="2757"/>
                      <a:pt x="1387" y="2797"/>
                      <a:pt x="1276" y="2797"/>
                    </a:cubicBezTo>
                    <a:cubicBezTo>
                      <a:pt x="1166" y="2797"/>
                      <a:pt x="1056" y="2757"/>
                      <a:pt x="977" y="2678"/>
                    </a:cubicBezTo>
                    <a:cubicBezTo>
                      <a:pt x="819" y="2521"/>
                      <a:pt x="819" y="2237"/>
                      <a:pt x="977" y="2080"/>
                    </a:cubicBezTo>
                    <a:cubicBezTo>
                      <a:pt x="1072" y="1985"/>
                      <a:pt x="1198" y="1954"/>
                      <a:pt x="1261" y="1954"/>
                    </a:cubicBezTo>
                    <a:close/>
                    <a:moveTo>
                      <a:pt x="11216" y="1954"/>
                    </a:moveTo>
                    <a:cubicBezTo>
                      <a:pt x="11468" y="1954"/>
                      <a:pt x="11626" y="2143"/>
                      <a:pt x="11626" y="2395"/>
                    </a:cubicBezTo>
                    <a:cubicBezTo>
                      <a:pt x="11626" y="2615"/>
                      <a:pt x="11437" y="2836"/>
                      <a:pt x="11216" y="2836"/>
                    </a:cubicBezTo>
                    <a:cubicBezTo>
                      <a:pt x="11027" y="2836"/>
                      <a:pt x="10807" y="2615"/>
                      <a:pt x="10807" y="2395"/>
                    </a:cubicBezTo>
                    <a:cubicBezTo>
                      <a:pt x="10807" y="2143"/>
                      <a:pt x="10996" y="1954"/>
                      <a:pt x="11216" y="1954"/>
                    </a:cubicBezTo>
                    <a:close/>
                    <a:moveTo>
                      <a:pt x="6270" y="2773"/>
                    </a:moveTo>
                    <a:cubicBezTo>
                      <a:pt x="8759" y="2773"/>
                      <a:pt x="10807" y="4821"/>
                      <a:pt x="10807" y="7341"/>
                    </a:cubicBezTo>
                    <a:cubicBezTo>
                      <a:pt x="10807" y="9861"/>
                      <a:pt x="8759" y="11909"/>
                      <a:pt x="6270" y="11909"/>
                    </a:cubicBezTo>
                    <a:cubicBezTo>
                      <a:pt x="3781" y="11909"/>
                      <a:pt x="1733" y="9861"/>
                      <a:pt x="1733" y="7341"/>
                    </a:cubicBezTo>
                    <a:cubicBezTo>
                      <a:pt x="1733" y="4821"/>
                      <a:pt x="3781" y="2773"/>
                      <a:pt x="6270" y="2773"/>
                    </a:cubicBezTo>
                    <a:close/>
                    <a:moveTo>
                      <a:pt x="4663" y="0"/>
                    </a:moveTo>
                    <a:cubicBezTo>
                      <a:pt x="4411" y="0"/>
                      <a:pt x="4254" y="189"/>
                      <a:pt x="4254" y="410"/>
                    </a:cubicBezTo>
                    <a:cubicBezTo>
                      <a:pt x="4254" y="662"/>
                      <a:pt x="4474" y="851"/>
                      <a:pt x="4663" y="851"/>
                    </a:cubicBezTo>
                    <a:lnTo>
                      <a:pt x="5104" y="851"/>
                    </a:lnTo>
                    <a:lnTo>
                      <a:pt x="5104" y="2111"/>
                    </a:lnTo>
                    <a:cubicBezTo>
                      <a:pt x="4254" y="2300"/>
                      <a:pt x="3466" y="2710"/>
                      <a:pt x="2836" y="3245"/>
                    </a:cubicBezTo>
                    <a:lnTo>
                      <a:pt x="2489" y="2899"/>
                    </a:lnTo>
                    <a:cubicBezTo>
                      <a:pt x="2741" y="2426"/>
                      <a:pt x="2647" y="1891"/>
                      <a:pt x="2269" y="1481"/>
                    </a:cubicBezTo>
                    <a:cubicBezTo>
                      <a:pt x="2032" y="1245"/>
                      <a:pt x="1717" y="1127"/>
                      <a:pt x="1394" y="1127"/>
                    </a:cubicBezTo>
                    <a:cubicBezTo>
                      <a:pt x="1072" y="1127"/>
                      <a:pt x="741" y="1245"/>
                      <a:pt x="473" y="1481"/>
                    </a:cubicBezTo>
                    <a:cubicBezTo>
                      <a:pt x="0" y="1954"/>
                      <a:pt x="0" y="2741"/>
                      <a:pt x="473" y="3245"/>
                    </a:cubicBezTo>
                    <a:cubicBezTo>
                      <a:pt x="725" y="3498"/>
                      <a:pt x="1040" y="3624"/>
                      <a:pt x="1355" y="3624"/>
                    </a:cubicBezTo>
                    <a:cubicBezTo>
                      <a:pt x="1544" y="3624"/>
                      <a:pt x="1702" y="3561"/>
                      <a:pt x="1891" y="3498"/>
                    </a:cubicBezTo>
                    <a:lnTo>
                      <a:pt x="2269" y="3844"/>
                    </a:lnTo>
                    <a:cubicBezTo>
                      <a:pt x="1481" y="4789"/>
                      <a:pt x="946" y="6018"/>
                      <a:pt x="946" y="7341"/>
                    </a:cubicBezTo>
                    <a:cubicBezTo>
                      <a:pt x="946" y="10303"/>
                      <a:pt x="3371" y="12697"/>
                      <a:pt x="6301" y="12697"/>
                    </a:cubicBezTo>
                    <a:cubicBezTo>
                      <a:pt x="9263" y="12697"/>
                      <a:pt x="11657" y="10303"/>
                      <a:pt x="11657" y="7341"/>
                    </a:cubicBezTo>
                    <a:cubicBezTo>
                      <a:pt x="11657" y="6018"/>
                      <a:pt x="11185" y="4789"/>
                      <a:pt x="10365" y="3844"/>
                    </a:cubicBezTo>
                    <a:lnTo>
                      <a:pt x="10712" y="3498"/>
                    </a:lnTo>
                    <a:cubicBezTo>
                      <a:pt x="10838" y="3561"/>
                      <a:pt x="11027" y="3624"/>
                      <a:pt x="11216" y="3624"/>
                    </a:cubicBezTo>
                    <a:cubicBezTo>
                      <a:pt x="11909" y="3624"/>
                      <a:pt x="12445" y="3056"/>
                      <a:pt x="12445" y="2363"/>
                    </a:cubicBezTo>
                    <a:cubicBezTo>
                      <a:pt x="12445" y="1670"/>
                      <a:pt x="11909" y="1135"/>
                      <a:pt x="11216" y="1135"/>
                    </a:cubicBezTo>
                    <a:cubicBezTo>
                      <a:pt x="10555" y="1135"/>
                      <a:pt x="10019" y="1670"/>
                      <a:pt x="10019" y="2363"/>
                    </a:cubicBezTo>
                    <a:cubicBezTo>
                      <a:pt x="10019" y="2552"/>
                      <a:pt x="10050" y="2710"/>
                      <a:pt x="10113" y="2899"/>
                    </a:cubicBezTo>
                    <a:lnTo>
                      <a:pt x="9767" y="3245"/>
                    </a:lnTo>
                    <a:cubicBezTo>
                      <a:pt x="9137" y="2710"/>
                      <a:pt x="8349" y="2300"/>
                      <a:pt x="7530" y="2111"/>
                    </a:cubicBezTo>
                    <a:lnTo>
                      <a:pt x="7530" y="851"/>
                    </a:lnTo>
                    <a:lnTo>
                      <a:pt x="7971" y="851"/>
                    </a:lnTo>
                    <a:cubicBezTo>
                      <a:pt x="8192" y="851"/>
                      <a:pt x="8349" y="662"/>
                      <a:pt x="8349" y="410"/>
                    </a:cubicBezTo>
                    <a:cubicBezTo>
                      <a:pt x="8349" y="189"/>
                      <a:pt x="8160" y="0"/>
                      <a:pt x="79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65"/>
              <p:cNvSpPr/>
              <p:nvPr/>
            </p:nvSpPr>
            <p:spPr>
              <a:xfrm>
                <a:off x="-65066950" y="2738175"/>
                <a:ext cx="187475" cy="185100"/>
              </a:xfrm>
              <a:custGeom>
                <a:rect b="b" l="l" r="r" t="t"/>
                <a:pathLst>
                  <a:path extrusionOk="0" h="7404" w="7499">
                    <a:moveTo>
                      <a:pt x="3309" y="819"/>
                    </a:moveTo>
                    <a:lnTo>
                      <a:pt x="3309" y="3686"/>
                    </a:lnTo>
                    <a:cubicBezTo>
                      <a:pt x="3309" y="3938"/>
                      <a:pt x="3498" y="4127"/>
                      <a:pt x="3718" y="4127"/>
                    </a:cubicBezTo>
                    <a:lnTo>
                      <a:pt x="6612" y="4127"/>
                    </a:lnTo>
                    <a:cubicBezTo>
                      <a:pt x="6410" y="5529"/>
                      <a:pt x="5188" y="6585"/>
                      <a:pt x="3750" y="6585"/>
                    </a:cubicBezTo>
                    <a:cubicBezTo>
                      <a:pt x="2143" y="6585"/>
                      <a:pt x="820" y="5261"/>
                      <a:pt x="820" y="3686"/>
                    </a:cubicBezTo>
                    <a:cubicBezTo>
                      <a:pt x="820" y="2237"/>
                      <a:pt x="1891" y="1008"/>
                      <a:pt x="3309" y="819"/>
                    </a:cubicBezTo>
                    <a:close/>
                    <a:moveTo>
                      <a:pt x="3750" y="0"/>
                    </a:moveTo>
                    <a:cubicBezTo>
                      <a:pt x="1702" y="0"/>
                      <a:pt x="1" y="1638"/>
                      <a:pt x="1" y="3686"/>
                    </a:cubicBezTo>
                    <a:cubicBezTo>
                      <a:pt x="1" y="5734"/>
                      <a:pt x="1671" y="7404"/>
                      <a:pt x="3750" y="7404"/>
                    </a:cubicBezTo>
                    <a:cubicBezTo>
                      <a:pt x="5798" y="7404"/>
                      <a:pt x="7499" y="5734"/>
                      <a:pt x="7499" y="3686"/>
                    </a:cubicBezTo>
                    <a:cubicBezTo>
                      <a:pt x="7499" y="3466"/>
                      <a:pt x="7278" y="3277"/>
                      <a:pt x="7058" y="3277"/>
                    </a:cubicBezTo>
                    <a:lnTo>
                      <a:pt x="4128" y="3277"/>
                    </a:lnTo>
                    <a:lnTo>
                      <a:pt x="4128" y="378"/>
                    </a:lnTo>
                    <a:cubicBezTo>
                      <a:pt x="4128" y="158"/>
                      <a:pt x="3939" y="0"/>
                      <a:pt x="3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66"/>
          <p:cNvSpPr txBox="1"/>
          <p:nvPr>
            <p:ph type="ctrTitle"/>
          </p:nvPr>
        </p:nvSpPr>
        <p:spPr>
          <a:xfrm flipH="1">
            <a:off x="13720600" y="1014800"/>
            <a:ext cx="30690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TIMING</a:t>
            </a:r>
            <a:endParaRPr/>
          </a:p>
        </p:txBody>
      </p:sp>
      <p:sp>
        <p:nvSpPr>
          <p:cNvPr id="788" name="Google Shape;788;p66"/>
          <p:cNvSpPr txBox="1"/>
          <p:nvPr>
            <p:ph idx="4294967295" type="ctrTitle"/>
          </p:nvPr>
        </p:nvSpPr>
        <p:spPr>
          <a:xfrm>
            <a:off x="9353350" y="1703750"/>
            <a:ext cx="1542000" cy="59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accent3"/>
                </a:solidFill>
              </a:rPr>
              <a:t>DAY 1</a:t>
            </a:r>
            <a:endParaRPr sz="2800">
              <a:solidFill>
                <a:schemeClr val="accent3"/>
              </a:solidFill>
            </a:endParaRPr>
          </a:p>
        </p:txBody>
      </p:sp>
      <p:sp>
        <p:nvSpPr>
          <p:cNvPr id="789" name="Google Shape;789;p66"/>
          <p:cNvSpPr txBox="1"/>
          <p:nvPr>
            <p:ph idx="4294967295" type="subTitle"/>
          </p:nvPr>
        </p:nvSpPr>
        <p:spPr>
          <a:xfrm>
            <a:off x="8207375" y="2108300"/>
            <a:ext cx="3833400" cy="938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Jupiter is a gas giant and the biggest planet in our Solar System</a:t>
            </a:r>
            <a:endParaRPr sz="2000"/>
          </a:p>
        </p:txBody>
      </p:sp>
      <p:sp>
        <p:nvSpPr>
          <p:cNvPr id="790" name="Google Shape;790;p66"/>
          <p:cNvSpPr txBox="1"/>
          <p:nvPr>
            <p:ph idx="4294967295" type="ctrTitle"/>
          </p:nvPr>
        </p:nvSpPr>
        <p:spPr>
          <a:xfrm>
            <a:off x="10599050" y="3928975"/>
            <a:ext cx="1542000" cy="59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accent3"/>
                </a:solidFill>
              </a:rPr>
              <a:t>DAY 2</a:t>
            </a:r>
            <a:endParaRPr sz="2800">
              <a:solidFill>
                <a:schemeClr val="accent3"/>
              </a:solidFill>
            </a:endParaRPr>
          </a:p>
        </p:txBody>
      </p:sp>
      <p:sp>
        <p:nvSpPr>
          <p:cNvPr id="791" name="Google Shape;791;p66"/>
          <p:cNvSpPr txBox="1"/>
          <p:nvPr>
            <p:ph idx="4294967295" type="subTitle"/>
          </p:nvPr>
        </p:nvSpPr>
        <p:spPr>
          <a:xfrm>
            <a:off x="9849675" y="4333550"/>
            <a:ext cx="2291400" cy="10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Venus has a beautiful name, but it’s terribly hot</a:t>
            </a:r>
            <a:endParaRPr sz="20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0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792" name="Google Shape;792;p66"/>
          <p:cNvSpPr txBox="1"/>
          <p:nvPr>
            <p:ph idx="4294967295" type="ctrTitle"/>
          </p:nvPr>
        </p:nvSpPr>
        <p:spPr>
          <a:xfrm>
            <a:off x="6338499" y="3851050"/>
            <a:ext cx="1542000" cy="59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accent3"/>
                </a:solidFill>
              </a:rPr>
              <a:t>DAY 3</a:t>
            </a:r>
            <a:endParaRPr sz="2800">
              <a:solidFill>
                <a:schemeClr val="accent3"/>
              </a:solidFill>
            </a:endParaRPr>
          </a:p>
        </p:txBody>
      </p:sp>
      <p:sp>
        <p:nvSpPr>
          <p:cNvPr id="793" name="Google Shape;793;p66"/>
          <p:cNvSpPr txBox="1"/>
          <p:nvPr>
            <p:ph idx="4294967295" type="subTitle"/>
          </p:nvPr>
        </p:nvSpPr>
        <p:spPr>
          <a:xfrm>
            <a:off x="5814900" y="4255600"/>
            <a:ext cx="2589000" cy="108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Despite being red, Mars is a cold place, not hot</a:t>
            </a:r>
            <a:endParaRPr sz="2000"/>
          </a:p>
        </p:txBody>
      </p:sp>
      <p:sp>
        <p:nvSpPr>
          <p:cNvPr id="794" name="Google Shape;794;p66"/>
          <p:cNvSpPr txBox="1"/>
          <p:nvPr>
            <p:ph idx="4294967295" type="ctrTitle"/>
          </p:nvPr>
        </p:nvSpPr>
        <p:spPr>
          <a:xfrm>
            <a:off x="6380550" y="6444210"/>
            <a:ext cx="1542000" cy="59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accent3"/>
                </a:solidFill>
              </a:rPr>
              <a:t>DAY 4</a:t>
            </a:r>
            <a:endParaRPr sz="2800">
              <a:solidFill>
                <a:schemeClr val="accent3"/>
              </a:solidFill>
            </a:endParaRPr>
          </a:p>
        </p:txBody>
      </p:sp>
      <p:sp>
        <p:nvSpPr>
          <p:cNvPr id="795" name="Google Shape;795;p66"/>
          <p:cNvSpPr txBox="1"/>
          <p:nvPr>
            <p:ph idx="4294967295" type="subTitle"/>
          </p:nvPr>
        </p:nvSpPr>
        <p:spPr>
          <a:xfrm>
            <a:off x="6380550" y="6848785"/>
            <a:ext cx="1762200" cy="114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Mercury is the closest planet to the Sun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796" name="Google Shape;796;p66"/>
          <p:cNvSpPr txBox="1"/>
          <p:nvPr>
            <p:ph idx="4294967295" type="ctrTitle"/>
          </p:nvPr>
        </p:nvSpPr>
        <p:spPr>
          <a:xfrm>
            <a:off x="9920712" y="6444210"/>
            <a:ext cx="1542000" cy="59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accent3"/>
                </a:solidFill>
              </a:rPr>
              <a:t>DAY 5</a:t>
            </a:r>
            <a:endParaRPr sz="2800">
              <a:solidFill>
                <a:schemeClr val="accent3"/>
              </a:solidFill>
            </a:endParaRPr>
          </a:p>
        </p:txBody>
      </p:sp>
      <p:sp>
        <p:nvSpPr>
          <p:cNvPr id="797" name="Google Shape;797;p66"/>
          <p:cNvSpPr txBox="1"/>
          <p:nvPr>
            <p:ph idx="4294967295" type="subTitle"/>
          </p:nvPr>
        </p:nvSpPr>
        <p:spPr>
          <a:xfrm>
            <a:off x="9169395" y="6848800"/>
            <a:ext cx="3044400" cy="114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320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000"/>
              <a:t>Neptune is the fourth-largest planet in our Solar System</a:t>
            </a:r>
            <a:endParaRPr sz="2000"/>
          </a:p>
        </p:txBody>
      </p:sp>
      <p:grpSp>
        <p:nvGrpSpPr>
          <p:cNvPr id="798" name="Google Shape;798;p66"/>
          <p:cNvGrpSpPr/>
          <p:nvPr/>
        </p:nvGrpSpPr>
        <p:grpSpPr>
          <a:xfrm>
            <a:off x="5227715" y="3046851"/>
            <a:ext cx="7841383" cy="5768422"/>
            <a:chOff x="2613858" y="1523425"/>
            <a:chExt cx="3920692" cy="2884211"/>
          </a:xfrm>
        </p:grpSpPr>
        <p:grpSp>
          <p:nvGrpSpPr>
            <p:cNvPr id="799" name="Google Shape;799;p66"/>
            <p:cNvGrpSpPr/>
            <p:nvPr/>
          </p:nvGrpSpPr>
          <p:grpSpPr>
            <a:xfrm>
              <a:off x="2613858" y="1523425"/>
              <a:ext cx="3920692" cy="2884211"/>
              <a:chOff x="2613858" y="1523425"/>
              <a:chExt cx="3920692" cy="2884211"/>
            </a:xfrm>
          </p:grpSpPr>
          <p:sp>
            <p:nvSpPr>
              <p:cNvPr id="800" name="Google Shape;800;p66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801" name="Google Shape;801;p66"/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sp>
            <p:nvSpPr>
              <p:cNvPr id="802" name="Google Shape;802;p66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66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66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66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806" name="Google Shape;806;p66"/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cxnSp>
            <p:nvCxnSpPr>
              <p:cNvPr id="807" name="Google Shape;807;p66"/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cxnSp>
            <p:nvCxnSpPr>
              <p:cNvPr id="808" name="Google Shape;808;p66"/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cxnSp>
            <p:nvCxnSpPr>
              <p:cNvPr id="809" name="Google Shape;809;p66"/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  <p:grpSp>
          <p:nvGrpSpPr>
            <p:cNvPr id="810" name="Google Shape;810;p66"/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811" name="Google Shape;811;p66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66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66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66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66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66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66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67"/>
          <p:cNvSpPr txBox="1"/>
          <p:nvPr>
            <p:ph type="ctrTitle"/>
          </p:nvPr>
        </p:nvSpPr>
        <p:spPr>
          <a:xfrm flipH="1">
            <a:off x="1498200" y="1001650"/>
            <a:ext cx="167898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PREDICTED GROWTH</a:t>
            </a:r>
            <a:endParaRPr/>
          </a:p>
        </p:txBody>
      </p:sp>
      <p:sp>
        <p:nvSpPr>
          <p:cNvPr id="823" name="Google Shape;823;p67"/>
          <p:cNvSpPr/>
          <p:nvPr/>
        </p:nvSpPr>
        <p:spPr>
          <a:xfrm>
            <a:off x="12543500" y="3248950"/>
            <a:ext cx="1243380" cy="7053339"/>
          </a:xfrm>
          <a:custGeom>
            <a:rect b="b" l="l" r="r" t="t"/>
            <a:pathLst>
              <a:path extrusionOk="0" h="6814820" w="1178559">
                <a:moveTo>
                  <a:pt x="589000" y="0"/>
                </a:moveTo>
                <a:lnTo>
                  <a:pt x="0" y="408266"/>
                </a:lnTo>
                <a:lnTo>
                  <a:pt x="0" y="6814413"/>
                </a:lnTo>
                <a:lnTo>
                  <a:pt x="1178001" y="6814413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24" name="Google Shape;824;p67"/>
          <p:cNvSpPr/>
          <p:nvPr/>
        </p:nvSpPr>
        <p:spPr>
          <a:xfrm>
            <a:off x="11922595" y="4718007"/>
            <a:ext cx="1243380" cy="5570426"/>
          </a:xfrm>
          <a:custGeom>
            <a:rect b="b" l="l" r="r" t="t"/>
            <a:pathLst>
              <a:path extrusionOk="0" h="5280025" w="1178559">
                <a:moveTo>
                  <a:pt x="589000" y="0"/>
                </a:moveTo>
                <a:lnTo>
                  <a:pt x="0" y="408266"/>
                </a:lnTo>
                <a:lnTo>
                  <a:pt x="0" y="5279859"/>
                </a:lnTo>
                <a:lnTo>
                  <a:pt x="1178001" y="5279859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25" name="Google Shape;825;p67"/>
          <p:cNvSpPr/>
          <p:nvPr/>
        </p:nvSpPr>
        <p:spPr>
          <a:xfrm>
            <a:off x="11301671" y="6189750"/>
            <a:ext cx="1243380" cy="4098600"/>
          </a:xfrm>
          <a:custGeom>
            <a:rect b="b" l="l" r="r" t="t"/>
            <a:pathLst>
              <a:path extrusionOk="0" h="3884929" w="1178559">
                <a:moveTo>
                  <a:pt x="589000" y="0"/>
                </a:moveTo>
                <a:lnTo>
                  <a:pt x="0" y="408266"/>
                </a:lnTo>
                <a:lnTo>
                  <a:pt x="0" y="3884307"/>
                </a:lnTo>
                <a:lnTo>
                  <a:pt x="1178001" y="3884307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826" name="Google Shape;826;p67"/>
          <p:cNvCxnSpPr/>
          <p:nvPr/>
        </p:nvCxnSpPr>
        <p:spPr>
          <a:xfrm rot="10800000">
            <a:off x="8277950" y="7995964"/>
            <a:ext cx="2416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sp>
        <p:nvSpPr>
          <p:cNvPr id="827" name="Google Shape;827;p67"/>
          <p:cNvSpPr/>
          <p:nvPr/>
        </p:nvSpPr>
        <p:spPr>
          <a:xfrm>
            <a:off x="10680749" y="7530599"/>
            <a:ext cx="1243380" cy="2756741"/>
          </a:xfrm>
          <a:custGeom>
            <a:rect b="b" l="l" r="r" t="t"/>
            <a:pathLst>
              <a:path extrusionOk="0" h="2613025" w="1178559">
                <a:moveTo>
                  <a:pt x="589000" y="0"/>
                </a:moveTo>
                <a:lnTo>
                  <a:pt x="0" y="408254"/>
                </a:lnTo>
                <a:lnTo>
                  <a:pt x="0" y="2612885"/>
                </a:lnTo>
                <a:lnTo>
                  <a:pt x="1178001" y="2612885"/>
                </a:lnTo>
                <a:lnTo>
                  <a:pt x="1178001" y="408254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828" name="Google Shape;828;p67"/>
          <p:cNvCxnSpPr/>
          <p:nvPr/>
        </p:nvCxnSpPr>
        <p:spPr>
          <a:xfrm rot="10800000">
            <a:off x="8277650" y="6638850"/>
            <a:ext cx="304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cxnSp>
        <p:nvCxnSpPr>
          <p:cNvPr id="829" name="Google Shape;829;p67"/>
          <p:cNvCxnSpPr/>
          <p:nvPr/>
        </p:nvCxnSpPr>
        <p:spPr>
          <a:xfrm rot="10800000">
            <a:off x="8277900" y="5170642"/>
            <a:ext cx="3664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cxnSp>
        <p:nvCxnSpPr>
          <p:cNvPr id="830" name="Google Shape;830;p67"/>
          <p:cNvCxnSpPr/>
          <p:nvPr/>
        </p:nvCxnSpPr>
        <p:spPr>
          <a:xfrm rot="10800000">
            <a:off x="8277800" y="3702451"/>
            <a:ext cx="4275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sp>
        <p:nvSpPr>
          <p:cNvPr id="831" name="Google Shape;831;p67"/>
          <p:cNvSpPr txBox="1"/>
          <p:nvPr>
            <p:ph idx="4294967295" type="subTitle"/>
          </p:nvPr>
        </p:nvSpPr>
        <p:spPr>
          <a:xfrm>
            <a:off x="3094250" y="3214450"/>
            <a:ext cx="47046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Jupiter is a gas giant and the biggest planet in our Solar System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832" name="Google Shape;832;p67"/>
          <p:cNvSpPr txBox="1"/>
          <p:nvPr>
            <p:ph idx="4294967295" type="subTitle"/>
          </p:nvPr>
        </p:nvSpPr>
        <p:spPr>
          <a:xfrm>
            <a:off x="3094250" y="4657958"/>
            <a:ext cx="47046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Neptune is the farthest planet from the Sun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833" name="Google Shape;833;p67"/>
          <p:cNvSpPr txBox="1"/>
          <p:nvPr>
            <p:ph idx="4294967295" type="subTitle"/>
          </p:nvPr>
        </p:nvSpPr>
        <p:spPr>
          <a:xfrm>
            <a:off x="3094250" y="6101442"/>
            <a:ext cx="47046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Venus has a beautiful name, but it’s terribly hot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834" name="Google Shape;834;p67"/>
          <p:cNvSpPr txBox="1"/>
          <p:nvPr>
            <p:ph idx="4294967295" type="subTitle"/>
          </p:nvPr>
        </p:nvSpPr>
        <p:spPr>
          <a:xfrm>
            <a:off x="3094250" y="7544950"/>
            <a:ext cx="4704600" cy="102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 sz="2400"/>
              <a:t>Despite being red, Mars is a cold place, not hot</a:t>
            </a:r>
            <a:endParaRPr sz="2400"/>
          </a:p>
          <a:p>
            <a:pPr indent="0" lvl="0" marL="0" rtl="0" algn="r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400"/>
          </a:p>
        </p:txBody>
      </p:sp>
      <p:grpSp>
        <p:nvGrpSpPr>
          <p:cNvPr id="835" name="Google Shape;835;p67"/>
          <p:cNvGrpSpPr/>
          <p:nvPr/>
        </p:nvGrpSpPr>
        <p:grpSpPr>
          <a:xfrm>
            <a:off x="12832621" y="3702460"/>
            <a:ext cx="665173" cy="659924"/>
            <a:chOff x="2508825" y="2318350"/>
            <a:chExt cx="297750" cy="295400"/>
          </a:xfrm>
        </p:grpSpPr>
        <p:sp>
          <p:nvSpPr>
            <p:cNvPr id="836" name="Google Shape;836;p67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67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" name="Google Shape;838;p67"/>
          <p:cNvGrpSpPr/>
          <p:nvPr/>
        </p:nvGrpSpPr>
        <p:grpSpPr>
          <a:xfrm>
            <a:off x="10971600" y="7998644"/>
            <a:ext cx="661655" cy="661655"/>
            <a:chOff x="3963575" y="2317575"/>
            <a:chExt cx="296175" cy="296175"/>
          </a:xfrm>
        </p:grpSpPr>
        <p:sp>
          <p:nvSpPr>
            <p:cNvPr id="839" name="Google Shape;839;p67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67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67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67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67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67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67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67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67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67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67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67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67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67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67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67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" name="Google Shape;855;p67"/>
          <p:cNvGrpSpPr/>
          <p:nvPr/>
        </p:nvGrpSpPr>
        <p:grpSpPr>
          <a:xfrm>
            <a:off x="12213425" y="5170673"/>
            <a:ext cx="661655" cy="659868"/>
            <a:chOff x="3962775" y="2683025"/>
            <a:chExt cx="296175" cy="295375"/>
          </a:xfrm>
        </p:grpSpPr>
        <p:sp>
          <p:nvSpPr>
            <p:cNvPr id="856" name="Google Shape;856;p67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67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7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" name="Google Shape;859;p67"/>
          <p:cNvGrpSpPr/>
          <p:nvPr/>
        </p:nvGrpSpPr>
        <p:grpSpPr>
          <a:xfrm>
            <a:off x="11595530" y="6638831"/>
            <a:ext cx="655646" cy="657389"/>
            <a:chOff x="-1333200" y="2770450"/>
            <a:chExt cx="291450" cy="292225"/>
          </a:xfrm>
        </p:grpSpPr>
        <p:sp>
          <p:nvSpPr>
            <p:cNvPr id="860" name="Google Shape;860;p67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67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68"/>
          <p:cNvSpPr txBox="1"/>
          <p:nvPr>
            <p:ph type="ctrTitle"/>
          </p:nvPr>
        </p:nvSpPr>
        <p:spPr>
          <a:xfrm flipH="1">
            <a:off x="12310000" y="1014800"/>
            <a:ext cx="44796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INVESTMENT</a:t>
            </a:r>
            <a:endParaRPr/>
          </a:p>
        </p:txBody>
      </p:sp>
      <p:pic>
        <p:nvPicPr>
          <p:cNvPr id="867" name="Google Shape;867;p68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48628">
            <a:off x="4884980" y="2971399"/>
            <a:ext cx="8518056" cy="52614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8" name="Google Shape;868;p68"/>
          <p:cNvCxnSpPr/>
          <p:nvPr/>
        </p:nvCxnSpPr>
        <p:spPr>
          <a:xfrm>
            <a:off x="11155550" y="4709200"/>
            <a:ext cx="3474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9" name="Google Shape;869;p68"/>
          <p:cNvCxnSpPr/>
          <p:nvPr/>
        </p:nvCxnSpPr>
        <p:spPr>
          <a:xfrm>
            <a:off x="3827100" y="5602100"/>
            <a:ext cx="3474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0" name="Google Shape;870;p68"/>
          <p:cNvCxnSpPr/>
          <p:nvPr/>
        </p:nvCxnSpPr>
        <p:spPr>
          <a:xfrm>
            <a:off x="10599150" y="7328400"/>
            <a:ext cx="4030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1" name="Google Shape;871;p68"/>
          <p:cNvCxnSpPr/>
          <p:nvPr/>
        </p:nvCxnSpPr>
        <p:spPr>
          <a:xfrm>
            <a:off x="3827100" y="7773500"/>
            <a:ext cx="47364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2" name="Google Shape;872;p68"/>
          <p:cNvSpPr txBox="1"/>
          <p:nvPr/>
        </p:nvSpPr>
        <p:spPr>
          <a:xfrm>
            <a:off x="3827086" y="4800904"/>
            <a:ext cx="10722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40%</a:t>
            </a:r>
            <a:endParaRPr sz="48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73" name="Google Shape;873;p68"/>
          <p:cNvSpPr txBox="1"/>
          <p:nvPr/>
        </p:nvSpPr>
        <p:spPr>
          <a:xfrm>
            <a:off x="3827099" y="5809800"/>
            <a:ext cx="2089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4" name="Google Shape;874;p68"/>
          <p:cNvSpPr txBox="1"/>
          <p:nvPr/>
        </p:nvSpPr>
        <p:spPr>
          <a:xfrm>
            <a:off x="3827086" y="6921304"/>
            <a:ext cx="10722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</a:t>
            </a: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48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75" name="Google Shape;875;p68"/>
          <p:cNvSpPr txBox="1"/>
          <p:nvPr/>
        </p:nvSpPr>
        <p:spPr>
          <a:xfrm>
            <a:off x="13557336" y="6487004"/>
            <a:ext cx="10722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</a:t>
            </a: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48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76" name="Google Shape;876;p68"/>
          <p:cNvSpPr txBox="1"/>
          <p:nvPr/>
        </p:nvSpPr>
        <p:spPr>
          <a:xfrm>
            <a:off x="13557336" y="3827004"/>
            <a:ext cx="10722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30</a:t>
            </a:r>
            <a:r>
              <a:rPr lang="es" sz="4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48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77" name="Google Shape;877;p68"/>
          <p:cNvSpPr txBox="1"/>
          <p:nvPr/>
        </p:nvSpPr>
        <p:spPr>
          <a:xfrm>
            <a:off x="3827099" y="7940500"/>
            <a:ext cx="2089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8" name="Google Shape;878;p68"/>
          <p:cNvSpPr txBox="1"/>
          <p:nvPr/>
        </p:nvSpPr>
        <p:spPr>
          <a:xfrm>
            <a:off x="12539799" y="4906200"/>
            <a:ext cx="2089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9" name="Google Shape;879;p68"/>
          <p:cNvSpPr txBox="1"/>
          <p:nvPr/>
        </p:nvSpPr>
        <p:spPr>
          <a:xfrm>
            <a:off x="12539799" y="7484600"/>
            <a:ext cx="2089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2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28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80" name="Google Shape;880;p68"/>
          <p:cNvSpPr txBox="1"/>
          <p:nvPr>
            <p:ph idx="4294967295" type="subTitle"/>
          </p:nvPr>
        </p:nvSpPr>
        <p:spPr>
          <a:xfrm>
            <a:off x="3650650" y="8748450"/>
            <a:ext cx="11115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000"/>
              <a:t>If you want to modify this graph, click on it, follow the link, change the data and replace it </a:t>
            </a:r>
            <a:endParaRPr sz="2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69"/>
          <p:cNvSpPr txBox="1"/>
          <p:nvPr>
            <p:ph type="ctrTitle"/>
          </p:nvPr>
        </p:nvSpPr>
        <p:spPr>
          <a:xfrm flipH="1">
            <a:off x="5428167" y="3780375"/>
            <a:ext cx="79122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CONTACT</a:t>
            </a:r>
            <a:endParaRPr/>
          </a:p>
        </p:txBody>
      </p:sp>
      <p:sp>
        <p:nvSpPr>
          <p:cNvPr id="886" name="Google Shape;886;p69"/>
          <p:cNvSpPr txBox="1"/>
          <p:nvPr>
            <p:ph idx="1" type="subTitle"/>
          </p:nvPr>
        </p:nvSpPr>
        <p:spPr>
          <a:xfrm>
            <a:off x="2794850" y="5618600"/>
            <a:ext cx="6025200" cy="2265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887" name="Google Shape;887;p69"/>
          <p:cNvSpPr/>
          <p:nvPr/>
        </p:nvSpPr>
        <p:spPr>
          <a:xfrm>
            <a:off x="4099885" y="8165410"/>
            <a:ext cx="334054" cy="319023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888" name="Google Shape;888;p69"/>
          <p:cNvSpPr/>
          <p:nvPr/>
        </p:nvSpPr>
        <p:spPr>
          <a:xfrm>
            <a:off x="3420585" y="8228270"/>
            <a:ext cx="371323" cy="256163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889" name="Google Shape;889;p69"/>
          <p:cNvSpPr/>
          <p:nvPr/>
        </p:nvSpPr>
        <p:spPr>
          <a:xfrm>
            <a:off x="2939893" y="8113110"/>
            <a:ext cx="172669" cy="371323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70"/>
          <p:cNvSpPr txBox="1"/>
          <p:nvPr>
            <p:ph type="ctrTitle"/>
          </p:nvPr>
        </p:nvSpPr>
        <p:spPr>
          <a:xfrm flipH="1">
            <a:off x="2751100" y="6184950"/>
            <a:ext cx="127860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71"/>
          <p:cNvSpPr txBox="1"/>
          <p:nvPr>
            <p:ph type="ctrTitle"/>
          </p:nvPr>
        </p:nvSpPr>
        <p:spPr>
          <a:xfrm flipH="1">
            <a:off x="711200" y="4473000"/>
            <a:ext cx="7912200" cy="1341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900" name="Google Shape;900;p71"/>
          <p:cNvSpPr txBox="1"/>
          <p:nvPr>
            <p:ph idx="1" type="subTitle"/>
          </p:nvPr>
        </p:nvSpPr>
        <p:spPr>
          <a:xfrm>
            <a:off x="9675200" y="2659950"/>
            <a:ext cx="7153200" cy="4966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/>
              <a:t>This is where you give credit to the ones who are part of this project.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s"/>
              <a:t>Did you like the resources on this template? Get them for free at our other websites.</a:t>
            </a:r>
            <a:endParaRPr/>
          </a:p>
          <a:p>
            <a:pPr indent="-406400" lvl="0" marL="4826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Condensed Light"/>
              <a:buChar char="◂"/>
            </a:pPr>
            <a:r>
              <a:rPr lang="es"/>
              <a:t>Presentation template by </a:t>
            </a:r>
            <a:r>
              <a:rPr lang="es">
                <a:highlight>
                  <a:schemeClr val="lt1"/>
                </a:highlight>
                <a:uFill>
                  <a:noFill/>
                </a:uFill>
                <a:hlinkClick r:id="rId3"/>
              </a:rPr>
              <a:t>Slidesgo</a:t>
            </a:r>
            <a:endParaRPr>
              <a:highlight>
                <a:schemeClr val="lt1"/>
              </a:highlight>
            </a:endParaRPr>
          </a:p>
          <a:p>
            <a:pPr indent="-4064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Condensed Light"/>
              <a:buChar char="◂"/>
            </a:pPr>
            <a:r>
              <a:rPr lang="es"/>
              <a:t>Icons by </a:t>
            </a:r>
            <a:r>
              <a:rPr lang="es">
                <a:highlight>
                  <a:schemeClr val="lt1"/>
                </a:highlight>
                <a:uFill>
                  <a:noFill/>
                </a:uFill>
                <a:hlinkClick r:id="rId4"/>
              </a:rPr>
              <a:t>Flaticon</a:t>
            </a:r>
            <a:endParaRPr>
              <a:highlight>
                <a:schemeClr val="lt1"/>
              </a:highlight>
            </a:endParaRPr>
          </a:p>
          <a:p>
            <a:pPr indent="-4064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Condensed Light"/>
              <a:buChar char="◂"/>
            </a:pPr>
            <a:r>
              <a:rPr lang="es"/>
              <a:t>Infographics by </a:t>
            </a:r>
            <a:r>
              <a:rPr lang="es">
                <a:highlight>
                  <a:schemeClr val="lt1"/>
                </a:highlight>
                <a:uFill>
                  <a:noFill/>
                </a:uFill>
                <a:hlinkClick r:id="rId5"/>
              </a:rPr>
              <a:t>Freepik</a:t>
            </a:r>
            <a:endParaRPr>
              <a:highlight>
                <a:schemeClr val="lt1"/>
              </a:highlight>
            </a:endParaRPr>
          </a:p>
          <a:p>
            <a:pPr indent="-4064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Condensed Light"/>
              <a:buChar char="◂"/>
            </a:pPr>
            <a:r>
              <a:rPr lang="es"/>
              <a:t>Images created by </a:t>
            </a:r>
            <a:r>
              <a:rPr lang="es">
                <a:highlight>
                  <a:schemeClr val="lt1"/>
                </a:highlight>
              </a:rPr>
              <a:t>Freepik</a:t>
            </a:r>
            <a:endParaRPr>
              <a:highlight>
                <a:schemeClr val="lt1"/>
              </a:highlight>
            </a:endParaRPr>
          </a:p>
          <a:p>
            <a:pPr indent="-4064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Condensed Light"/>
              <a:buChar char="◂"/>
            </a:pPr>
            <a:r>
              <a:rPr lang="es"/>
              <a:t>Author introduction slide photo created by Freepik</a:t>
            </a:r>
            <a:endParaRPr/>
          </a:p>
          <a:p>
            <a:pPr indent="-406400" lvl="0" marL="482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Condensed Light"/>
              <a:buChar char="◂"/>
            </a:pPr>
            <a:r>
              <a:rPr lang="es"/>
              <a:t>Text &amp; Image slide photo created by Freepik.com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72"/>
          <p:cNvSpPr txBox="1"/>
          <p:nvPr>
            <p:ph idx="4294967295" type="title"/>
          </p:nvPr>
        </p:nvSpPr>
        <p:spPr>
          <a:xfrm>
            <a:off x="2096700" y="6477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72"/>
          <p:cNvSpPr txBox="1"/>
          <p:nvPr>
            <p:ph idx="4294967295" type="body"/>
          </p:nvPr>
        </p:nvSpPr>
        <p:spPr>
          <a:xfrm>
            <a:off x="2096700" y="13805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s" sz="2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s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2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2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p72"/>
          <p:cNvSpPr txBox="1"/>
          <p:nvPr/>
        </p:nvSpPr>
        <p:spPr>
          <a:xfrm>
            <a:off x="2096700" y="8628580"/>
            <a:ext cx="14094600" cy="8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</a:rPr>
              <a:t>For more information about editing slides, please </a:t>
            </a:r>
            <a:r>
              <a:rPr lang="es" sz="1800">
                <a:solidFill>
                  <a:srgbClr val="FFFFFF"/>
                </a:solidFill>
              </a:rPr>
              <a:t>read </a:t>
            </a:r>
            <a:r>
              <a:rPr lang="es" sz="2000">
                <a:solidFill>
                  <a:srgbClr val="FFFFFF"/>
                </a:solidFill>
              </a:rPr>
              <a:t>our FAQs or visit Slidesgo School: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s" sz="2400">
                <a:solidFill>
                  <a:srgbClr val="FFFFFF"/>
                </a:solidFill>
              </a:rPr>
              <a:t> </a:t>
            </a:r>
            <a:r>
              <a:rPr lang="es" sz="2000">
                <a:solidFill>
                  <a:srgbClr val="FFFFFF"/>
                </a:solidFill>
              </a:rPr>
              <a:t>and</a:t>
            </a:r>
            <a:r>
              <a:rPr lang="es" sz="2400">
                <a:solidFill>
                  <a:srgbClr val="FFFFFF"/>
                </a:solidFill>
              </a:rPr>
              <a:t> </a:t>
            </a:r>
            <a:r>
              <a:rPr lang="es" sz="2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2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73"/>
          <p:cNvSpPr txBox="1"/>
          <p:nvPr>
            <p:ph idx="4294967295" type="title"/>
          </p:nvPr>
        </p:nvSpPr>
        <p:spPr>
          <a:xfrm>
            <a:off x="2096700" y="6477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73"/>
          <p:cNvSpPr txBox="1"/>
          <p:nvPr>
            <p:ph idx="4294967295" type="body"/>
          </p:nvPr>
        </p:nvSpPr>
        <p:spPr>
          <a:xfrm>
            <a:off x="2096700" y="13805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b="1" lang="es" sz="2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s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2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2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842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73"/>
          <p:cNvSpPr txBox="1"/>
          <p:nvPr>
            <p:ph idx="4294967295" type="body"/>
          </p:nvPr>
        </p:nvSpPr>
        <p:spPr>
          <a:xfrm>
            <a:off x="2096700" y="862858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2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2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7"/>
          <p:cNvSpPr txBox="1"/>
          <p:nvPr>
            <p:ph idx="8" type="ctrTitle"/>
          </p:nvPr>
        </p:nvSpPr>
        <p:spPr>
          <a:xfrm>
            <a:off x="2244555" y="802900"/>
            <a:ext cx="13798800" cy="189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316" name="Google Shape;316;p47"/>
          <p:cNvSpPr txBox="1"/>
          <p:nvPr>
            <p:ph type="ctrTitle"/>
          </p:nvPr>
        </p:nvSpPr>
        <p:spPr>
          <a:xfrm>
            <a:off x="3380915" y="40800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 VS. SOLUTION</a:t>
            </a:r>
            <a:endParaRPr/>
          </a:p>
        </p:txBody>
      </p:sp>
      <p:sp>
        <p:nvSpPr>
          <p:cNvPr id="317" name="Google Shape;317;p47"/>
          <p:cNvSpPr txBox="1"/>
          <p:nvPr>
            <p:ph idx="1" type="subTitle"/>
          </p:nvPr>
        </p:nvSpPr>
        <p:spPr>
          <a:xfrm>
            <a:off x="4103615" y="50029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18" name="Google Shape;318;p47"/>
          <p:cNvSpPr txBox="1"/>
          <p:nvPr>
            <p:ph idx="9" type="title"/>
          </p:nvPr>
        </p:nvSpPr>
        <p:spPr>
          <a:xfrm>
            <a:off x="4256315" y="323887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319" name="Google Shape;319;p47"/>
          <p:cNvSpPr txBox="1"/>
          <p:nvPr>
            <p:ph idx="2" type="ctrTitle"/>
          </p:nvPr>
        </p:nvSpPr>
        <p:spPr>
          <a:xfrm>
            <a:off x="3380915" y="717427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&amp; COMPETITION</a:t>
            </a:r>
            <a:endParaRPr/>
          </a:p>
        </p:txBody>
      </p:sp>
      <p:sp>
        <p:nvSpPr>
          <p:cNvPr id="320" name="Google Shape;320;p47"/>
          <p:cNvSpPr txBox="1"/>
          <p:nvPr>
            <p:ph idx="3" type="subTitle"/>
          </p:nvPr>
        </p:nvSpPr>
        <p:spPr>
          <a:xfrm>
            <a:off x="4103615" y="8097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21" name="Google Shape;321;p47"/>
          <p:cNvSpPr txBox="1"/>
          <p:nvPr>
            <p:ph idx="13" type="title"/>
          </p:nvPr>
        </p:nvSpPr>
        <p:spPr>
          <a:xfrm>
            <a:off x="4256315" y="633312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322" name="Google Shape;322;p47"/>
          <p:cNvSpPr txBox="1"/>
          <p:nvPr>
            <p:ph idx="4" type="ctrTitle"/>
          </p:nvPr>
        </p:nvSpPr>
        <p:spPr>
          <a:xfrm>
            <a:off x="9648715" y="408002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PRODUCT</a:t>
            </a:r>
            <a:endParaRPr/>
          </a:p>
        </p:txBody>
      </p:sp>
      <p:sp>
        <p:nvSpPr>
          <p:cNvPr id="323" name="Google Shape;323;p47"/>
          <p:cNvSpPr txBox="1"/>
          <p:nvPr>
            <p:ph idx="5" type="subTitle"/>
          </p:nvPr>
        </p:nvSpPr>
        <p:spPr>
          <a:xfrm>
            <a:off x="10371415" y="500295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24" name="Google Shape;324;p47"/>
          <p:cNvSpPr txBox="1"/>
          <p:nvPr>
            <p:ph idx="14" type="title"/>
          </p:nvPr>
        </p:nvSpPr>
        <p:spPr>
          <a:xfrm>
            <a:off x="10524115" y="323887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325" name="Google Shape;325;p47"/>
          <p:cNvSpPr txBox="1"/>
          <p:nvPr>
            <p:ph idx="6" type="ctrTitle"/>
          </p:nvPr>
        </p:nvSpPr>
        <p:spPr>
          <a:xfrm>
            <a:off x="9648715" y="7174275"/>
            <a:ext cx="5258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BUSINESS MODEL</a:t>
            </a:r>
            <a:endParaRPr/>
          </a:p>
        </p:txBody>
      </p:sp>
      <p:sp>
        <p:nvSpPr>
          <p:cNvPr id="326" name="Google Shape;326;p47"/>
          <p:cNvSpPr txBox="1"/>
          <p:nvPr>
            <p:ph idx="7" type="subTitle"/>
          </p:nvPr>
        </p:nvSpPr>
        <p:spPr>
          <a:xfrm>
            <a:off x="10371415" y="8097200"/>
            <a:ext cx="38130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27" name="Google Shape;327;p47"/>
          <p:cNvSpPr txBox="1"/>
          <p:nvPr>
            <p:ph idx="15" type="title"/>
          </p:nvPr>
        </p:nvSpPr>
        <p:spPr>
          <a:xfrm>
            <a:off x="10524115" y="6333125"/>
            <a:ext cx="3507600" cy="1155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74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20" name="Google Shape;920;p74"/>
          <p:cNvSpPr txBox="1"/>
          <p:nvPr>
            <p:ph idx="4294967295" type="body"/>
          </p:nvPr>
        </p:nvSpPr>
        <p:spPr>
          <a:xfrm>
            <a:off x="2136200" y="29157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21" name="Google Shape;921;p74"/>
          <p:cNvSpPr txBox="1"/>
          <p:nvPr>
            <p:ph idx="4294967295" type="body"/>
          </p:nvPr>
        </p:nvSpPr>
        <p:spPr>
          <a:xfrm>
            <a:off x="2136200" y="3838098"/>
            <a:ext cx="14094600" cy="2509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EFEFEF"/>
                </a:solidFill>
              </a:rPr>
              <a:t>Roboto Squada One</a:t>
            </a:r>
            <a:endParaRPr b="1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https://fonts.google.com/specimen/Squada+One?selection.family=Squada+One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Roboto Condensed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https://fonts.google.com/specimen/Roboto+Condensed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922" name="Google Shape;922;p74"/>
          <p:cNvGrpSpPr/>
          <p:nvPr/>
        </p:nvGrpSpPr>
        <p:grpSpPr>
          <a:xfrm>
            <a:off x="3280801" y="7101759"/>
            <a:ext cx="11726407" cy="1449723"/>
            <a:chOff x="1640401" y="3550879"/>
            <a:chExt cx="5863203" cy="724862"/>
          </a:xfrm>
        </p:grpSpPr>
        <p:grpSp>
          <p:nvGrpSpPr>
            <p:cNvPr id="923" name="Google Shape;923;p74"/>
            <p:cNvGrpSpPr/>
            <p:nvPr/>
          </p:nvGrpSpPr>
          <p:grpSpPr>
            <a:xfrm>
              <a:off x="1640413" y="3550879"/>
              <a:ext cx="4842768" cy="724862"/>
              <a:chOff x="2170376" y="3550879"/>
              <a:chExt cx="4842768" cy="724862"/>
            </a:xfrm>
          </p:grpSpPr>
          <p:grpSp>
            <p:nvGrpSpPr>
              <p:cNvPr id="924" name="Google Shape;924;p74"/>
              <p:cNvGrpSpPr/>
              <p:nvPr/>
            </p:nvGrpSpPr>
            <p:grpSpPr>
              <a:xfrm>
                <a:off x="2170376" y="3550879"/>
                <a:ext cx="760615" cy="724862"/>
                <a:chOff x="2072503" y="3521476"/>
                <a:chExt cx="791400" cy="754200"/>
              </a:xfrm>
            </p:grpSpPr>
            <p:sp>
              <p:nvSpPr>
                <p:cNvPr id="925" name="Google Shape;925;p74"/>
                <p:cNvSpPr/>
                <p:nvPr/>
              </p:nvSpPr>
              <p:spPr>
                <a:xfrm>
                  <a:off x="207250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073763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26" name="Google Shape;926;p74"/>
                <p:cNvSpPr txBox="1"/>
                <p:nvPr/>
              </p:nvSpPr>
              <p:spPr>
                <a:xfrm>
                  <a:off x="207250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chemeClr val="lt1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#073763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27" name="Google Shape;927;p74"/>
              <p:cNvGrpSpPr/>
              <p:nvPr/>
            </p:nvGrpSpPr>
            <p:grpSpPr>
              <a:xfrm>
                <a:off x="3190910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28" name="Google Shape;928;p74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423864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" name="Google Shape;929;p74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#0b5394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0" name="Google Shape;930;p74"/>
              <p:cNvGrpSpPr/>
              <p:nvPr/>
            </p:nvGrpSpPr>
            <p:grpSpPr>
              <a:xfrm>
                <a:off x="4211439" y="3550879"/>
                <a:ext cx="760620" cy="724862"/>
                <a:chOff x="4196177" y="3521476"/>
                <a:chExt cx="791405" cy="754200"/>
              </a:xfrm>
            </p:grpSpPr>
            <p:sp>
              <p:nvSpPr>
                <p:cNvPr id="931" name="Google Shape;931;p74"/>
                <p:cNvSpPr/>
                <p:nvPr/>
              </p:nvSpPr>
              <p:spPr>
                <a:xfrm>
                  <a:off x="4196177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FFFFF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32" name="Google Shape;932;p74"/>
                <p:cNvSpPr txBox="1"/>
                <p:nvPr/>
              </p:nvSpPr>
              <p:spPr>
                <a:xfrm>
                  <a:off x="419618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#3d85c6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3" name="Google Shape;933;p74"/>
              <p:cNvGrpSpPr/>
              <p:nvPr/>
            </p:nvGrpSpPr>
            <p:grpSpPr>
              <a:xfrm>
                <a:off x="6252519" y="3550879"/>
                <a:ext cx="760625" cy="724862"/>
                <a:chOff x="5258012" y="3521476"/>
                <a:chExt cx="791411" cy="754200"/>
              </a:xfrm>
            </p:grpSpPr>
            <p:sp>
              <p:nvSpPr>
                <p:cNvPr id="934" name="Google Shape;934;p74"/>
                <p:cNvSpPr/>
                <p:nvPr/>
              </p:nvSpPr>
              <p:spPr>
                <a:xfrm>
                  <a:off x="5258012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D9D9D9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35" name="Google Shape;935;p74"/>
                <p:cNvSpPr txBox="1"/>
                <p:nvPr/>
              </p:nvSpPr>
              <p:spPr>
                <a:xfrm>
                  <a:off x="525802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#00d6c0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6" name="Google Shape;936;p74"/>
              <p:cNvGrpSpPr/>
              <p:nvPr/>
            </p:nvGrpSpPr>
            <p:grpSpPr>
              <a:xfrm>
                <a:off x="5231985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37" name="Google Shape;937;p74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EFEFEF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38" name="Google Shape;938;p74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#9ba2ff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</p:grpSp>
        <p:grpSp>
          <p:nvGrpSpPr>
            <p:cNvPr id="939" name="Google Shape;939;p74"/>
            <p:cNvGrpSpPr/>
            <p:nvPr/>
          </p:nvGrpSpPr>
          <p:grpSpPr>
            <a:xfrm>
              <a:off x="1640401" y="3550879"/>
              <a:ext cx="4842768" cy="724862"/>
              <a:chOff x="2170376" y="3550879"/>
              <a:chExt cx="4842768" cy="724862"/>
            </a:xfrm>
          </p:grpSpPr>
          <p:grpSp>
            <p:nvGrpSpPr>
              <p:cNvPr id="940" name="Google Shape;940;p74"/>
              <p:cNvGrpSpPr/>
              <p:nvPr/>
            </p:nvGrpSpPr>
            <p:grpSpPr>
              <a:xfrm>
                <a:off x="2170376" y="3550879"/>
                <a:ext cx="760615" cy="724862"/>
                <a:chOff x="2072503" y="3521476"/>
                <a:chExt cx="791400" cy="754200"/>
              </a:xfrm>
            </p:grpSpPr>
            <p:sp>
              <p:nvSpPr>
                <p:cNvPr id="941" name="Google Shape;941;p74"/>
                <p:cNvSpPr/>
                <p:nvPr/>
              </p:nvSpPr>
              <p:spPr>
                <a:xfrm>
                  <a:off x="207250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FD966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42" name="Google Shape;942;p74"/>
                <p:cNvSpPr txBox="1"/>
                <p:nvPr/>
              </p:nvSpPr>
              <p:spPr>
                <a:xfrm>
                  <a:off x="207250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434343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#ffd966</a:t>
                  </a:r>
                  <a:endParaRPr sz="2000">
                    <a:solidFill>
                      <a:srgbClr val="434343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43" name="Google Shape;943;p74"/>
              <p:cNvGrpSpPr/>
              <p:nvPr/>
            </p:nvGrpSpPr>
            <p:grpSpPr>
              <a:xfrm>
                <a:off x="3190910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44" name="Google Shape;944;p74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1734E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45" name="Google Shape;945;p74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#f1734e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46" name="Google Shape;946;p74"/>
              <p:cNvGrpSpPr/>
              <p:nvPr/>
            </p:nvGrpSpPr>
            <p:grpSpPr>
              <a:xfrm>
                <a:off x="4211439" y="3550879"/>
                <a:ext cx="760620" cy="724862"/>
                <a:chOff x="4196177" y="3521476"/>
                <a:chExt cx="791405" cy="754200"/>
              </a:xfrm>
            </p:grpSpPr>
            <p:sp>
              <p:nvSpPr>
                <p:cNvPr id="947" name="Google Shape;947;p74"/>
                <p:cNvSpPr/>
                <p:nvPr/>
              </p:nvSpPr>
              <p:spPr>
                <a:xfrm>
                  <a:off x="4196177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FEAAA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48" name="Google Shape;948;p74"/>
                <p:cNvSpPr txBox="1"/>
                <p:nvPr/>
              </p:nvSpPr>
              <p:spPr>
                <a:xfrm>
                  <a:off x="419618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434343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#ffeaaa</a:t>
                  </a:r>
                  <a:endParaRPr sz="2000">
                    <a:solidFill>
                      <a:srgbClr val="434343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49" name="Google Shape;949;p74"/>
              <p:cNvGrpSpPr/>
              <p:nvPr/>
            </p:nvGrpSpPr>
            <p:grpSpPr>
              <a:xfrm>
                <a:off x="6252519" y="3550879"/>
                <a:ext cx="760625" cy="724862"/>
                <a:chOff x="5258012" y="3521476"/>
                <a:chExt cx="791411" cy="754200"/>
              </a:xfrm>
            </p:grpSpPr>
            <p:sp>
              <p:nvSpPr>
                <p:cNvPr id="950" name="Google Shape;950;p74"/>
                <p:cNvSpPr/>
                <p:nvPr/>
              </p:nvSpPr>
              <p:spPr>
                <a:xfrm>
                  <a:off x="5258012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D9D9D9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51" name="Google Shape;951;p74"/>
                <p:cNvSpPr txBox="1"/>
                <p:nvPr/>
              </p:nvSpPr>
              <p:spPr>
                <a:xfrm>
                  <a:off x="525802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#d9d9d9</a:t>
                  </a:r>
                  <a:endParaRPr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52" name="Google Shape;952;p74"/>
              <p:cNvGrpSpPr/>
              <p:nvPr/>
            </p:nvGrpSpPr>
            <p:grpSpPr>
              <a:xfrm>
                <a:off x="5231985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53" name="Google Shape;953;p74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EFEFEF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954" name="Google Shape;954;p74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2000">
                      <a:solidFill>
                        <a:srgbClr val="434343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#efefef</a:t>
                  </a:r>
                  <a:endParaRPr sz="2000">
                    <a:solidFill>
                      <a:srgbClr val="434343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</p:grpSp>
        <p:grpSp>
          <p:nvGrpSpPr>
            <p:cNvPr id="955" name="Google Shape;955;p74"/>
            <p:cNvGrpSpPr/>
            <p:nvPr/>
          </p:nvGrpSpPr>
          <p:grpSpPr>
            <a:xfrm>
              <a:off x="6743094" y="3550879"/>
              <a:ext cx="760510" cy="724800"/>
              <a:chOff x="6743094" y="3550879"/>
              <a:chExt cx="760510" cy="724800"/>
            </a:xfrm>
          </p:grpSpPr>
          <p:sp>
            <p:nvSpPr>
              <p:cNvPr id="956" name="Google Shape;956;p74"/>
              <p:cNvSpPr/>
              <p:nvPr/>
            </p:nvSpPr>
            <p:spPr>
              <a:xfrm>
                <a:off x="6743094" y="3550879"/>
                <a:ext cx="760500" cy="724800"/>
              </a:xfrm>
              <a:prstGeom prst="roundRect">
                <a:avLst>
                  <a:gd fmla="val 16667" name="adj"/>
                </a:avLst>
              </a:prstGeom>
              <a:solidFill>
                <a:srgbClr val="CCCCCC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200"/>
                  <a:buFont typeface="Arial"/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57" name="Google Shape;957;p74"/>
              <p:cNvSpPr txBox="1"/>
              <p:nvPr/>
            </p:nvSpPr>
            <p:spPr>
              <a:xfrm>
                <a:off x="6743104" y="3701820"/>
                <a:ext cx="760500" cy="42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2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#cccccc</a:t>
                </a:r>
                <a:endParaRPr sz="2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" name="Google Shape;962;p75"/>
          <p:cNvGrpSpPr/>
          <p:nvPr/>
        </p:nvGrpSpPr>
        <p:grpSpPr>
          <a:xfrm>
            <a:off x="6482453" y="7626861"/>
            <a:ext cx="1018776" cy="1017421"/>
            <a:chOff x="3514800" y="5145975"/>
            <a:chExt cx="233525" cy="233225"/>
          </a:xfrm>
        </p:grpSpPr>
        <p:sp>
          <p:nvSpPr>
            <p:cNvPr id="963" name="Google Shape;963;p75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75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75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75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75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75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75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75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75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75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5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75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75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" name="Google Shape;976;p75"/>
          <p:cNvGrpSpPr/>
          <p:nvPr/>
        </p:nvGrpSpPr>
        <p:grpSpPr>
          <a:xfrm>
            <a:off x="7861631" y="4642723"/>
            <a:ext cx="948588" cy="1102582"/>
            <a:chOff x="4727025" y="1332775"/>
            <a:chExt cx="59900" cy="69625"/>
          </a:xfrm>
        </p:grpSpPr>
        <p:sp>
          <p:nvSpPr>
            <p:cNvPr id="977" name="Google Shape;977;p75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75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" name="Google Shape;979;p75"/>
          <p:cNvGrpSpPr/>
          <p:nvPr/>
        </p:nvGrpSpPr>
        <p:grpSpPr>
          <a:xfrm>
            <a:off x="9088944" y="4636982"/>
            <a:ext cx="1111305" cy="1114063"/>
            <a:chOff x="4820425" y="1329900"/>
            <a:chExt cx="70175" cy="70350"/>
          </a:xfrm>
        </p:grpSpPr>
        <p:sp>
          <p:nvSpPr>
            <p:cNvPr id="980" name="Google Shape;980;p75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75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75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75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" name="Google Shape;984;p75"/>
          <p:cNvGrpSpPr/>
          <p:nvPr/>
        </p:nvGrpSpPr>
        <p:grpSpPr>
          <a:xfrm>
            <a:off x="10472631" y="4660142"/>
            <a:ext cx="1165148" cy="1067742"/>
            <a:chOff x="4903200" y="1331525"/>
            <a:chExt cx="73575" cy="67425"/>
          </a:xfrm>
        </p:grpSpPr>
        <p:sp>
          <p:nvSpPr>
            <p:cNvPr id="985" name="Google Shape;985;p75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75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" name="Google Shape;987;p75"/>
          <p:cNvGrpSpPr/>
          <p:nvPr/>
        </p:nvGrpSpPr>
        <p:grpSpPr>
          <a:xfrm>
            <a:off x="7743256" y="6142024"/>
            <a:ext cx="1185340" cy="1065763"/>
            <a:chOff x="4721625" y="1420750"/>
            <a:chExt cx="74850" cy="67300"/>
          </a:xfrm>
        </p:grpSpPr>
        <p:sp>
          <p:nvSpPr>
            <p:cNvPr id="988" name="Google Shape;988;p75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5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75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" name="Google Shape;991;p75"/>
          <p:cNvGrpSpPr/>
          <p:nvPr/>
        </p:nvGrpSpPr>
        <p:grpSpPr>
          <a:xfrm>
            <a:off x="9060637" y="6079472"/>
            <a:ext cx="1167920" cy="1130690"/>
            <a:chOff x="4815575" y="1416800"/>
            <a:chExt cx="73750" cy="71400"/>
          </a:xfrm>
        </p:grpSpPr>
        <p:sp>
          <p:nvSpPr>
            <p:cNvPr id="992" name="Google Shape;992;p75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75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75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" name="Google Shape;995;p75"/>
          <p:cNvGrpSpPr/>
          <p:nvPr/>
        </p:nvGrpSpPr>
        <p:grpSpPr>
          <a:xfrm>
            <a:off x="10461150" y="6112332"/>
            <a:ext cx="1179797" cy="1009941"/>
            <a:chOff x="4902475" y="1418875"/>
            <a:chExt cx="74500" cy="63775"/>
          </a:xfrm>
        </p:grpSpPr>
        <p:sp>
          <p:nvSpPr>
            <p:cNvPr id="996" name="Google Shape;996;p75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5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" name="Google Shape;998;p75"/>
          <p:cNvGrpSpPr/>
          <p:nvPr/>
        </p:nvGrpSpPr>
        <p:grpSpPr>
          <a:xfrm>
            <a:off x="9080630" y="7518568"/>
            <a:ext cx="1127933" cy="1134254"/>
            <a:chOff x="4818100" y="1507675"/>
            <a:chExt cx="71225" cy="71625"/>
          </a:xfrm>
        </p:grpSpPr>
        <p:sp>
          <p:nvSpPr>
            <p:cNvPr id="999" name="Google Shape;999;p75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5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75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75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" name="Google Shape;1003;p75"/>
          <p:cNvGrpSpPr/>
          <p:nvPr/>
        </p:nvGrpSpPr>
        <p:grpSpPr>
          <a:xfrm>
            <a:off x="7707624" y="7547073"/>
            <a:ext cx="1256602" cy="1177011"/>
            <a:chOff x="4721450" y="1509475"/>
            <a:chExt cx="79350" cy="74325"/>
          </a:xfrm>
        </p:grpSpPr>
        <p:sp>
          <p:nvSpPr>
            <p:cNvPr id="1004" name="Google Shape;1004;p75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75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75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75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75"/>
          <p:cNvGrpSpPr/>
          <p:nvPr/>
        </p:nvGrpSpPr>
        <p:grpSpPr>
          <a:xfrm>
            <a:off x="10529641" y="7515797"/>
            <a:ext cx="1114077" cy="1125544"/>
            <a:chOff x="4906800" y="1507500"/>
            <a:chExt cx="70350" cy="71075"/>
          </a:xfrm>
        </p:grpSpPr>
        <p:sp>
          <p:nvSpPr>
            <p:cNvPr id="1009" name="Google Shape;1009;p75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75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75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75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75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" name="Google Shape;1014;p75"/>
          <p:cNvGrpSpPr/>
          <p:nvPr/>
        </p:nvGrpSpPr>
        <p:grpSpPr>
          <a:xfrm>
            <a:off x="3782839" y="7635117"/>
            <a:ext cx="1003258" cy="1000885"/>
            <a:chOff x="2637425" y="5179000"/>
            <a:chExt cx="196725" cy="196275"/>
          </a:xfrm>
        </p:grpSpPr>
        <p:sp>
          <p:nvSpPr>
            <p:cNvPr id="1015" name="Google Shape;1015;p75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75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75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75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75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75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75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75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75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75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75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75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75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75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75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75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75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75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75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75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75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75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" name="Google Shape;1037;p75"/>
          <p:cNvGrpSpPr/>
          <p:nvPr/>
        </p:nvGrpSpPr>
        <p:grpSpPr>
          <a:xfrm>
            <a:off x="5085621" y="7586500"/>
            <a:ext cx="1018790" cy="1019705"/>
            <a:chOff x="3231350" y="5179700"/>
            <a:chExt cx="194775" cy="194950"/>
          </a:xfrm>
        </p:grpSpPr>
        <p:sp>
          <p:nvSpPr>
            <p:cNvPr id="1038" name="Google Shape;1038;p75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75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75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75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75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75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75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75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75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75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75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75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75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75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75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75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75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75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75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75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75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75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75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75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75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75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75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75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75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75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75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75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75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75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75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75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75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75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75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75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75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75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75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75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75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75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75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75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75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75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75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75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75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75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75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75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75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75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75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" name="Google Shape;1097;p75"/>
          <p:cNvGrpSpPr/>
          <p:nvPr/>
        </p:nvGrpSpPr>
        <p:grpSpPr>
          <a:xfrm>
            <a:off x="2442288" y="4686058"/>
            <a:ext cx="1016246" cy="1015911"/>
            <a:chOff x="1897577" y="2802432"/>
            <a:chExt cx="492176" cy="492014"/>
          </a:xfrm>
        </p:grpSpPr>
        <p:sp>
          <p:nvSpPr>
            <p:cNvPr id="1098" name="Google Shape;1098;p75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75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75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75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75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75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75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75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75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75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75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75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" name="Google Shape;1110;p75"/>
          <p:cNvGrpSpPr/>
          <p:nvPr/>
        </p:nvGrpSpPr>
        <p:grpSpPr>
          <a:xfrm>
            <a:off x="3776350" y="6193129"/>
            <a:ext cx="1016236" cy="1016133"/>
            <a:chOff x="2543222" y="2802319"/>
            <a:chExt cx="492172" cy="492122"/>
          </a:xfrm>
        </p:grpSpPr>
        <p:sp>
          <p:nvSpPr>
            <p:cNvPr id="1111" name="Google Shape;1111;p75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75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75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75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75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75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75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75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75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75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" name="Google Shape;1121;p75"/>
          <p:cNvGrpSpPr/>
          <p:nvPr/>
        </p:nvGrpSpPr>
        <p:grpSpPr>
          <a:xfrm>
            <a:off x="6473907" y="4676080"/>
            <a:ext cx="1035867" cy="1035867"/>
            <a:chOff x="3736598" y="2170606"/>
            <a:chExt cx="404889" cy="404889"/>
          </a:xfrm>
        </p:grpSpPr>
        <p:sp>
          <p:nvSpPr>
            <p:cNvPr id="1122" name="Google Shape;1122;p75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75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75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75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" name="Google Shape;1126;p75"/>
          <p:cNvGrpSpPr/>
          <p:nvPr/>
        </p:nvGrpSpPr>
        <p:grpSpPr>
          <a:xfrm>
            <a:off x="5008030" y="4676274"/>
            <a:ext cx="1173973" cy="1035479"/>
            <a:chOff x="3161917" y="2170682"/>
            <a:chExt cx="458870" cy="404737"/>
          </a:xfrm>
        </p:grpSpPr>
        <p:sp>
          <p:nvSpPr>
            <p:cNvPr id="1127" name="Google Shape;1127;p75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75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75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" name="Google Shape;1130;p75"/>
          <p:cNvGrpSpPr/>
          <p:nvPr/>
        </p:nvGrpSpPr>
        <p:grpSpPr>
          <a:xfrm>
            <a:off x="5054072" y="6206863"/>
            <a:ext cx="1081887" cy="1035925"/>
            <a:chOff x="3179914" y="2889488"/>
            <a:chExt cx="422876" cy="404911"/>
          </a:xfrm>
        </p:grpSpPr>
        <p:sp>
          <p:nvSpPr>
            <p:cNvPr id="1131" name="Google Shape;1131;p75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75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75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75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75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75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" name="Google Shape;1137;p75"/>
          <p:cNvGrpSpPr/>
          <p:nvPr/>
        </p:nvGrpSpPr>
        <p:grpSpPr>
          <a:xfrm>
            <a:off x="6455661" y="6206696"/>
            <a:ext cx="1072360" cy="1036094"/>
            <a:chOff x="3729467" y="2889422"/>
            <a:chExt cx="419153" cy="404977"/>
          </a:xfrm>
        </p:grpSpPr>
        <p:sp>
          <p:nvSpPr>
            <p:cNvPr id="1138" name="Google Shape;1138;p75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75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75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75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75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75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75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" name="Google Shape;1145;p75"/>
          <p:cNvGrpSpPr/>
          <p:nvPr/>
        </p:nvGrpSpPr>
        <p:grpSpPr>
          <a:xfrm>
            <a:off x="3726791" y="4679828"/>
            <a:ext cx="1115354" cy="1028370"/>
            <a:chOff x="7135920" y="3403879"/>
            <a:chExt cx="882400" cy="813584"/>
          </a:xfrm>
        </p:grpSpPr>
        <p:sp>
          <p:nvSpPr>
            <p:cNvPr id="1146" name="Google Shape;1146;p75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75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75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75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75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" name="Google Shape;1151;p75"/>
          <p:cNvGrpSpPr/>
          <p:nvPr/>
        </p:nvGrpSpPr>
        <p:grpSpPr>
          <a:xfrm>
            <a:off x="2481842" y="6232734"/>
            <a:ext cx="937138" cy="936893"/>
            <a:chOff x="1286994" y="2840926"/>
            <a:chExt cx="453864" cy="453745"/>
          </a:xfrm>
        </p:grpSpPr>
        <p:sp>
          <p:nvSpPr>
            <p:cNvPr id="1152" name="Google Shape;1152;p75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75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75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75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75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75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75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75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75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75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2" name="Google Shape;1162;p75"/>
          <p:cNvSpPr/>
          <p:nvPr/>
        </p:nvSpPr>
        <p:spPr>
          <a:xfrm>
            <a:off x="14337336" y="4770866"/>
            <a:ext cx="357818" cy="18142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75"/>
          <p:cNvSpPr/>
          <p:nvPr/>
        </p:nvSpPr>
        <p:spPr>
          <a:xfrm>
            <a:off x="13736410" y="4736907"/>
            <a:ext cx="331496" cy="249335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75"/>
          <p:cNvSpPr/>
          <p:nvPr/>
        </p:nvSpPr>
        <p:spPr>
          <a:xfrm>
            <a:off x="14964467" y="4749363"/>
            <a:ext cx="323858" cy="225365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p75"/>
          <p:cNvSpPr/>
          <p:nvPr/>
        </p:nvSpPr>
        <p:spPr>
          <a:xfrm>
            <a:off x="15557755" y="4736907"/>
            <a:ext cx="316219" cy="249335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6" name="Google Shape;1166;p75"/>
          <p:cNvGrpSpPr/>
          <p:nvPr/>
        </p:nvGrpSpPr>
        <p:grpSpPr>
          <a:xfrm>
            <a:off x="13742295" y="5204286"/>
            <a:ext cx="321272" cy="273070"/>
            <a:chOff x="4660325" y="1866850"/>
            <a:chExt cx="68350" cy="58100"/>
          </a:xfrm>
        </p:grpSpPr>
        <p:sp>
          <p:nvSpPr>
            <p:cNvPr id="1167" name="Google Shape;1167;p75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75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" name="Google Shape;1169;p75"/>
          <p:cNvGrpSpPr/>
          <p:nvPr/>
        </p:nvGrpSpPr>
        <p:grpSpPr>
          <a:xfrm>
            <a:off x="14360162" y="5254341"/>
            <a:ext cx="313634" cy="173782"/>
            <a:chOff x="4791775" y="1877500"/>
            <a:chExt cx="66725" cy="36975"/>
          </a:xfrm>
        </p:grpSpPr>
        <p:sp>
          <p:nvSpPr>
            <p:cNvPr id="1170" name="Google Shape;1170;p75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75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" name="Google Shape;1172;p75"/>
          <p:cNvGrpSpPr/>
          <p:nvPr/>
        </p:nvGrpSpPr>
        <p:grpSpPr>
          <a:xfrm>
            <a:off x="14981320" y="5254341"/>
            <a:ext cx="279791" cy="173782"/>
            <a:chOff x="4923925" y="1877500"/>
            <a:chExt cx="59525" cy="36975"/>
          </a:xfrm>
        </p:grpSpPr>
        <p:sp>
          <p:nvSpPr>
            <p:cNvPr id="1173" name="Google Shape;1173;p75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75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" name="Google Shape;1175;p75"/>
          <p:cNvGrpSpPr/>
          <p:nvPr/>
        </p:nvGrpSpPr>
        <p:grpSpPr>
          <a:xfrm>
            <a:off x="15613641" y="5219561"/>
            <a:ext cx="272976" cy="242520"/>
            <a:chOff x="5058450" y="1870100"/>
            <a:chExt cx="58075" cy="51600"/>
          </a:xfrm>
        </p:grpSpPr>
        <p:sp>
          <p:nvSpPr>
            <p:cNvPr id="1176" name="Google Shape;1176;p75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75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" name="Google Shape;1178;p75"/>
          <p:cNvGrpSpPr/>
          <p:nvPr/>
        </p:nvGrpSpPr>
        <p:grpSpPr>
          <a:xfrm>
            <a:off x="14452525" y="6135708"/>
            <a:ext cx="195067" cy="207740"/>
            <a:chOff x="4811425" y="2065025"/>
            <a:chExt cx="41500" cy="44200"/>
          </a:xfrm>
        </p:grpSpPr>
        <p:sp>
          <p:nvSpPr>
            <p:cNvPr id="1179" name="Google Shape;1179;p75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75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" name="Google Shape;1181;p75"/>
          <p:cNvGrpSpPr/>
          <p:nvPr/>
        </p:nvGrpSpPr>
        <p:grpSpPr>
          <a:xfrm>
            <a:off x="15009287" y="6135708"/>
            <a:ext cx="233257" cy="206918"/>
            <a:chOff x="4929875" y="2065025"/>
            <a:chExt cx="49625" cy="44025"/>
          </a:xfrm>
        </p:grpSpPr>
        <p:sp>
          <p:nvSpPr>
            <p:cNvPr id="1182" name="Google Shape;1182;p75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75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" name="Google Shape;1184;p75"/>
          <p:cNvGrpSpPr/>
          <p:nvPr/>
        </p:nvGrpSpPr>
        <p:grpSpPr>
          <a:xfrm>
            <a:off x="15733384" y="6141936"/>
            <a:ext cx="135489" cy="195285"/>
            <a:chOff x="5083925" y="2066350"/>
            <a:chExt cx="28825" cy="41550"/>
          </a:xfrm>
        </p:grpSpPr>
        <p:sp>
          <p:nvSpPr>
            <p:cNvPr id="1185" name="Google Shape;1185;p75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75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" name="Google Shape;1187;p75"/>
          <p:cNvGrpSpPr/>
          <p:nvPr/>
        </p:nvGrpSpPr>
        <p:grpSpPr>
          <a:xfrm>
            <a:off x="13739709" y="6172133"/>
            <a:ext cx="349357" cy="134890"/>
            <a:chOff x="4659775" y="2072775"/>
            <a:chExt cx="74325" cy="28700"/>
          </a:xfrm>
        </p:grpSpPr>
        <p:sp>
          <p:nvSpPr>
            <p:cNvPr id="1188" name="Google Shape;1188;p75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75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75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75"/>
          <p:cNvGrpSpPr/>
          <p:nvPr/>
        </p:nvGrpSpPr>
        <p:grpSpPr>
          <a:xfrm>
            <a:off x="13752400" y="5719641"/>
            <a:ext cx="323035" cy="172138"/>
            <a:chOff x="4662475" y="1976500"/>
            <a:chExt cx="68725" cy="36625"/>
          </a:xfrm>
        </p:grpSpPr>
        <p:sp>
          <p:nvSpPr>
            <p:cNvPr id="1192" name="Google Shape;1192;p75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75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75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" name="Google Shape;1195;p75"/>
          <p:cNvGrpSpPr/>
          <p:nvPr/>
        </p:nvGrpSpPr>
        <p:grpSpPr>
          <a:xfrm>
            <a:off x="15600010" y="5704366"/>
            <a:ext cx="311166" cy="201748"/>
            <a:chOff x="5055550" y="1973250"/>
            <a:chExt cx="66200" cy="42925"/>
          </a:xfrm>
        </p:grpSpPr>
        <p:sp>
          <p:nvSpPr>
            <p:cNvPr id="1196" name="Google Shape;1196;p75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75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75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" name="Google Shape;1199;p75"/>
          <p:cNvGrpSpPr/>
          <p:nvPr/>
        </p:nvGrpSpPr>
        <p:grpSpPr>
          <a:xfrm>
            <a:off x="14963576" y="5726103"/>
            <a:ext cx="322095" cy="158860"/>
            <a:chOff x="4920150" y="1977875"/>
            <a:chExt cx="68525" cy="33800"/>
          </a:xfrm>
        </p:grpSpPr>
        <p:sp>
          <p:nvSpPr>
            <p:cNvPr id="1200" name="Google Shape;1200;p75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75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75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" name="Google Shape;1203;p75"/>
          <p:cNvGrpSpPr/>
          <p:nvPr/>
        </p:nvGrpSpPr>
        <p:grpSpPr>
          <a:xfrm>
            <a:off x="14366860" y="5739028"/>
            <a:ext cx="326443" cy="133245"/>
            <a:chOff x="4793200" y="1980625"/>
            <a:chExt cx="69450" cy="28350"/>
          </a:xfrm>
        </p:grpSpPr>
        <p:sp>
          <p:nvSpPr>
            <p:cNvPr id="1204" name="Google Shape;1204;p75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75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75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75"/>
          <p:cNvGrpSpPr/>
          <p:nvPr/>
        </p:nvGrpSpPr>
        <p:grpSpPr>
          <a:xfrm>
            <a:off x="13818558" y="6584793"/>
            <a:ext cx="241601" cy="246750"/>
            <a:chOff x="4676550" y="2160575"/>
            <a:chExt cx="51400" cy="52500"/>
          </a:xfrm>
        </p:grpSpPr>
        <p:sp>
          <p:nvSpPr>
            <p:cNvPr id="1208" name="Google Shape;1208;p75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75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75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" name="Google Shape;1211;p75"/>
          <p:cNvGrpSpPr/>
          <p:nvPr/>
        </p:nvGrpSpPr>
        <p:grpSpPr>
          <a:xfrm>
            <a:off x="14249938" y="6598423"/>
            <a:ext cx="280614" cy="219608"/>
            <a:chOff x="4768325" y="2163475"/>
            <a:chExt cx="59700" cy="46725"/>
          </a:xfrm>
        </p:grpSpPr>
        <p:sp>
          <p:nvSpPr>
            <p:cNvPr id="1212" name="Google Shape;1212;p75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75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4" name="Google Shape;1214;p75"/>
          <p:cNvSpPr/>
          <p:nvPr/>
        </p:nvSpPr>
        <p:spPr>
          <a:xfrm>
            <a:off x="14741558" y="6582213"/>
            <a:ext cx="166277" cy="252390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75"/>
          <p:cNvSpPr/>
          <p:nvPr/>
        </p:nvSpPr>
        <p:spPr>
          <a:xfrm>
            <a:off x="15078095" y="6551427"/>
            <a:ext cx="311989" cy="314547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75"/>
          <p:cNvSpPr/>
          <p:nvPr/>
        </p:nvSpPr>
        <p:spPr>
          <a:xfrm>
            <a:off x="15602643" y="8292153"/>
            <a:ext cx="285784" cy="314548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75"/>
          <p:cNvSpPr/>
          <p:nvPr/>
        </p:nvSpPr>
        <p:spPr>
          <a:xfrm>
            <a:off x="14994196" y="7384541"/>
            <a:ext cx="407760" cy="349210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75"/>
          <p:cNvSpPr/>
          <p:nvPr/>
        </p:nvSpPr>
        <p:spPr>
          <a:xfrm>
            <a:off x="13794928" y="6970099"/>
            <a:ext cx="229850" cy="315370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75"/>
          <p:cNvSpPr/>
          <p:nvPr/>
        </p:nvSpPr>
        <p:spPr>
          <a:xfrm>
            <a:off x="14161077" y="8322705"/>
            <a:ext cx="353470" cy="253448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75"/>
          <p:cNvSpPr/>
          <p:nvPr/>
        </p:nvSpPr>
        <p:spPr>
          <a:xfrm>
            <a:off x="13780475" y="7450579"/>
            <a:ext cx="286607" cy="21714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75"/>
          <p:cNvSpPr/>
          <p:nvPr/>
        </p:nvSpPr>
        <p:spPr>
          <a:xfrm>
            <a:off x="14688210" y="7910848"/>
            <a:ext cx="324680" cy="194110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75"/>
          <p:cNvSpPr/>
          <p:nvPr/>
        </p:nvSpPr>
        <p:spPr>
          <a:xfrm>
            <a:off x="14719114" y="7414387"/>
            <a:ext cx="193774" cy="286935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75"/>
          <p:cNvSpPr/>
          <p:nvPr/>
        </p:nvSpPr>
        <p:spPr>
          <a:xfrm>
            <a:off x="14603488" y="6985610"/>
            <a:ext cx="336549" cy="284232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75"/>
          <p:cNvSpPr/>
          <p:nvPr/>
        </p:nvSpPr>
        <p:spPr>
          <a:xfrm>
            <a:off x="13794928" y="8328580"/>
            <a:ext cx="229850" cy="241698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5" name="Google Shape;1225;p75"/>
          <p:cNvGrpSpPr/>
          <p:nvPr/>
        </p:nvGrpSpPr>
        <p:grpSpPr>
          <a:xfrm>
            <a:off x="14251113" y="7023656"/>
            <a:ext cx="217629" cy="206213"/>
            <a:chOff x="4768575" y="2253950"/>
            <a:chExt cx="46300" cy="43875"/>
          </a:xfrm>
        </p:grpSpPr>
        <p:sp>
          <p:nvSpPr>
            <p:cNvPr id="1226" name="Google Shape;1226;p75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75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" name="Google Shape;1228;p75"/>
          <p:cNvSpPr/>
          <p:nvPr/>
        </p:nvSpPr>
        <p:spPr>
          <a:xfrm>
            <a:off x="15513691" y="6973507"/>
            <a:ext cx="359463" cy="308555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" name="Google Shape;1229;p75"/>
          <p:cNvGrpSpPr/>
          <p:nvPr/>
        </p:nvGrpSpPr>
        <p:grpSpPr>
          <a:xfrm>
            <a:off x="15155117" y="7866248"/>
            <a:ext cx="228087" cy="282235"/>
            <a:chOff x="4960900" y="2433225"/>
            <a:chExt cx="48525" cy="60050"/>
          </a:xfrm>
        </p:grpSpPr>
        <p:sp>
          <p:nvSpPr>
            <p:cNvPr id="1230" name="Google Shape;1230;p75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75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" name="Google Shape;1232;p75"/>
          <p:cNvGrpSpPr/>
          <p:nvPr/>
        </p:nvGrpSpPr>
        <p:grpSpPr>
          <a:xfrm>
            <a:off x="14652997" y="8309928"/>
            <a:ext cx="263222" cy="277535"/>
            <a:chOff x="4854075" y="2527625"/>
            <a:chExt cx="56000" cy="59050"/>
          </a:xfrm>
        </p:grpSpPr>
        <p:sp>
          <p:nvSpPr>
            <p:cNvPr id="1233" name="Google Shape;1233;p75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75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5" name="Google Shape;1235;p75"/>
          <p:cNvSpPr/>
          <p:nvPr/>
        </p:nvSpPr>
        <p:spPr>
          <a:xfrm>
            <a:off x="14298324" y="7880296"/>
            <a:ext cx="204350" cy="256032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75"/>
          <p:cNvSpPr/>
          <p:nvPr/>
        </p:nvSpPr>
        <p:spPr>
          <a:xfrm>
            <a:off x="15564571" y="6580216"/>
            <a:ext cx="308581" cy="256032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75"/>
          <p:cNvSpPr/>
          <p:nvPr/>
        </p:nvSpPr>
        <p:spPr>
          <a:xfrm>
            <a:off x="13811026" y="7880296"/>
            <a:ext cx="261107" cy="256032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8" name="Google Shape;1238;p75"/>
          <p:cNvGrpSpPr/>
          <p:nvPr/>
        </p:nvGrpSpPr>
        <p:grpSpPr>
          <a:xfrm>
            <a:off x="15619517" y="7403533"/>
            <a:ext cx="191659" cy="310318"/>
            <a:chOff x="5059700" y="2334775"/>
            <a:chExt cx="40775" cy="66025"/>
          </a:xfrm>
        </p:grpSpPr>
        <p:sp>
          <p:nvSpPr>
            <p:cNvPr id="1239" name="Google Shape;1239;p75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75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75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75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75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75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75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75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75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" name="Google Shape;1248;p75"/>
          <p:cNvGrpSpPr/>
          <p:nvPr/>
        </p:nvGrpSpPr>
        <p:grpSpPr>
          <a:xfrm>
            <a:off x="15146657" y="6973836"/>
            <a:ext cx="168744" cy="306675"/>
            <a:chOff x="4959100" y="2243350"/>
            <a:chExt cx="35900" cy="65250"/>
          </a:xfrm>
        </p:grpSpPr>
        <p:sp>
          <p:nvSpPr>
            <p:cNvPr id="1249" name="Google Shape;1249;p75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75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75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75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75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75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75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75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75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75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75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75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75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75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75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75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" name="Google Shape;1265;p75"/>
          <p:cNvGrpSpPr/>
          <p:nvPr/>
        </p:nvGrpSpPr>
        <p:grpSpPr>
          <a:xfrm>
            <a:off x="15516108" y="7852618"/>
            <a:ext cx="356995" cy="309495"/>
            <a:chOff x="5037700" y="2430325"/>
            <a:chExt cx="75950" cy="65850"/>
          </a:xfrm>
        </p:grpSpPr>
        <p:sp>
          <p:nvSpPr>
            <p:cNvPr id="1266" name="Google Shape;1266;p75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75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" name="Google Shape;1268;p75"/>
          <p:cNvGrpSpPr/>
          <p:nvPr/>
        </p:nvGrpSpPr>
        <p:grpSpPr>
          <a:xfrm>
            <a:off x="14196588" y="7436551"/>
            <a:ext cx="432319" cy="244047"/>
            <a:chOff x="4756975" y="2341800"/>
            <a:chExt cx="91975" cy="51925"/>
          </a:xfrm>
        </p:grpSpPr>
        <p:sp>
          <p:nvSpPr>
            <p:cNvPr id="1269" name="Google Shape;1269;p75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75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75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75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75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75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75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75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75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75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75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75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75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75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75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75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75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75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75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75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" name="Google Shape;1289;p75"/>
          <p:cNvGrpSpPr/>
          <p:nvPr/>
        </p:nvGrpSpPr>
        <p:grpSpPr>
          <a:xfrm>
            <a:off x="15073683" y="8256936"/>
            <a:ext cx="463812" cy="383990"/>
            <a:chOff x="4943575" y="2516350"/>
            <a:chExt cx="98675" cy="81700"/>
          </a:xfrm>
        </p:grpSpPr>
        <p:sp>
          <p:nvSpPr>
            <p:cNvPr id="1290" name="Google Shape;1290;p75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75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75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75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75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75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75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75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75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75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75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75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75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75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75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75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75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75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75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75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75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75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75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75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75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75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75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75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75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75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75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75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75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75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75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75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75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75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75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75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75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75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75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75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75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75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75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75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75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75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75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75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75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75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75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75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75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75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75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75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75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75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75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75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75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75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75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75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75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75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75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75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75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75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75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75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75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75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8" name="Google Shape;1368;p75"/>
          <p:cNvSpPr/>
          <p:nvPr/>
        </p:nvSpPr>
        <p:spPr>
          <a:xfrm>
            <a:off x="12164806" y="7092754"/>
            <a:ext cx="449723" cy="588798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75"/>
          <p:cNvSpPr/>
          <p:nvPr/>
        </p:nvSpPr>
        <p:spPr>
          <a:xfrm>
            <a:off x="12597178" y="6827902"/>
            <a:ext cx="352956" cy="612965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75"/>
          <p:cNvSpPr/>
          <p:nvPr/>
        </p:nvSpPr>
        <p:spPr>
          <a:xfrm>
            <a:off x="12522532" y="7487481"/>
            <a:ext cx="624686" cy="20914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75"/>
          <p:cNvSpPr/>
          <p:nvPr/>
        </p:nvSpPr>
        <p:spPr>
          <a:xfrm>
            <a:off x="12250880" y="8352128"/>
            <a:ext cx="648886" cy="22952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75"/>
          <p:cNvSpPr/>
          <p:nvPr/>
        </p:nvSpPr>
        <p:spPr>
          <a:xfrm>
            <a:off x="12279651" y="7856760"/>
            <a:ext cx="804160" cy="237718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75"/>
          <p:cNvSpPr/>
          <p:nvPr/>
        </p:nvSpPr>
        <p:spPr>
          <a:xfrm>
            <a:off x="12781070" y="4696086"/>
            <a:ext cx="321611" cy="29672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75"/>
          <p:cNvSpPr/>
          <p:nvPr/>
        </p:nvSpPr>
        <p:spPr>
          <a:xfrm>
            <a:off x="12193338" y="6609603"/>
            <a:ext cx="391149" cy="376135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75"/>
          <p:cNvSpPr/>
          <p:nvPr/>
        </p:nvSpPr>
        <p:spPr>
          <a:xfrm>
            <a:off x="12782585" y="5226185"/>
            <a:ext cx="301955" cy="450875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" name="Google Shape;1376;p75"/>
          <p:cNvSpPr/>
          <p:nvPr/>
        </p:nvSpPr>
        <p:spPr>
          <a:xfrm>
            <a:off x="12592131" y="6076741"/>
            <a:ext cx="583892" cy="452455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75"/>
          <p:cNvSpPr/>
          <p:nvPr/>
        </p:nvSpPr>
        <p:spPr>
          <a:xfrm>
            <a:off x="12130036" y="5122681"/>
            <a:ext cx="581587" cy="323126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75"/>
          <p:cNvSpPr/>
          <p:nvPr/>
        </p:nvSpPr>
        <p:spPr>
          <a:xfrm>
            <a:off x="12221797" y="5486396"/>
            <a:ext cx="350322" cy="395265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75"/>
          <p:cNvSpPr/>
          <p:nvPr/>
        </p:nvSpPr>
        <p:spPr>
          <a:xfrm>
            <a:off x="12149109" y="6190606"/>
            <a:ext cx="382852" cy="428683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75"/>
          <p:cNvSpPr/>
          <p:nvPr/>
        </p:nvSpPr>
        <p:spPr>
          <a:xfrm rot="5756195">
            <a:off x="12129986" y="4786097"/>
            <a:ext cx="533922" cy="385116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75"/>
          <p:cNvSpPr/>
          <p:nvPr/>
        </p:nvSpPr>
        <p:spPr>
          <a:xfrm>
            <a:off x="12896152" y="8254655"/>
            <a:ext cx="357895" cy="325793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75"/>
          <p:cNvSpPr/>
          <p:nvPr/>
        </p:nvSpPr>
        <p:spPr>
          <a:xfrm>
            <a:off x="12877433" y="6110749"/>
            <a:ext cx="395" cy="1910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75"/>
          <p:cNvSpPr/>
          <p:nvPr/>
        </p:nvSpPr>
        <p:spPr>
          <a:xfrm>
            <a:off x="12654880" y="5831872"/>
            <a:ext cx="290234" cy="503555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75"/>
          <p:cNvSpPr/>
          <p:nvPr/>
        </p:nvSpPr>
        <p:spPr>
          <a:xfrm>
            <a:off x="12325005" y="8154139"/>
            <a:ext cx="549123" cy="189352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75"/>
          <p:cNvSpPr/>
          <p:nvPr/>
        </p:nvSpPr>
        <p:spPr>
          <a:xfrm>
            <a:off x="12870434" y="5722227"/>
            <a:ext cx="315948" cy="243415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75"/>
          <p:cNvSpPr/>
          <p:nvPr/>
        </p:nvSpPr>
        <p:spPr>
          <a:xfrm rot="4553285">
            <a:off x="12396707" y="4848541"/>
            <a:ext cx="222925" cy="374049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75"/>
          <p:cNvSpPr/>
          <p:nvPr/>
        </p:nvSpPr>
        <p:spPr>
          <a:xfrm>
            <a:off x="12498543" y="6703393"/>
            <a:ext cx="546094" cy="387165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75"/>
          <p:cNvSpPr/>
          <p:nvPr/>
        </p:nvSpPr>
        <p:spPr>
          <a:xfrm>
            <a:off x="12615176" y="4965020"/>
            <a:ext cx="659093" cy="339095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75"/>
          <p:cNvSpPr/>
          <p:nvPr/>
        </p:nvSpPr>
        <p:spPr>
          <a:xfrm rot="-5400000">
            <a:off x="11968336" y="5566407"/>
            <a:ext cx="660574" cy="503588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75"/>
          <p:cNvSpPr/>
          <p:nvPr/>
        </p:nvSpPr>
        <p:spPr>
          <a:xfrm>
            <a:off x="12370007" y="7543908"/>
            <a:ext cx="757703" cy="264816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1" name="Google Shape;1391;p75"/>
          <p:cNvGrpSpPr/>
          <p:nvPr/>
        </p:nvGrpSpPr>
        <p:grpSpPr>
          <a:xfrm>
            <a:off x="2451772" y="7556291"/>
            <a:ext cx="1010605" cy="1007936"/>
            <a:chOff x="1190625" y="238125"/>
            <a:chExt cx="5252625" cy="5238750"/>
          </a:xfrm>
        </p:grpSpPr>
        <p:sp>
          <p:nvSpPr>
            <p:cNvPr id="1392" name="Google Shape;1392;p75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75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75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75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75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75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75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75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75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75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75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75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75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75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75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75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75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75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75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75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75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75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75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75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75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75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75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75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75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75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75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75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75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75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75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75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75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75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75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75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75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75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75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75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75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75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75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75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75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75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75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75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75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75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75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75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75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75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75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75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75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75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75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75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75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75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75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75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75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75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75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75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75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75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75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75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75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75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75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75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75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75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75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75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75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75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75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75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75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75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75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75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75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75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75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75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75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75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75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75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75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75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75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75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75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75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75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75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75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75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75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75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75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75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75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75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75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75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75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75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75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75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75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75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75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75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75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75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75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75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75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75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75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75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75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75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75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75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75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75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75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75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75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75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75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75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75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75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75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75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75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75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75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75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75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75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75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75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75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75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75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75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75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75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75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75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75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75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75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75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75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75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75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75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75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75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75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75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75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75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2" name="Google Shape;1572;p75"/>
          <p:cNvSpPr txBox="1"/>
          <p:nvPr/>
        </p:nvSpPr>
        <p:spPr>
          <a:xfrm>
            <a:off x="2136200" y="1307750"/>
            <a:ext cx="140946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 sz="56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573" name="Google Shape;1573;p75"/>
          <p:cNvSpPr txBox="1"/>
          <p:nvPr/>
        </p:nvSpPr>
        <p:spPr>
          <a:xfrm>
            <a:off x="2136200" y="2915752"/>
            <a:ext cx="140946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on</a:t>
            </a:r>
            <a:r>
              <a:rPr lang="es" sz="24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77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8" name="Google Shape;1578;p76"/>
          <p:cNvGrpSpPr/>
          <p:nvPr/>
        </p:nvGrpSpPr>
        <p:grpSpPr>
          <a:xfrm>
            <a:off x="2190286" y="4483200"/>
            <a:ext cx="1461791" cy="306297"/>
            <a:chOff x="4635250" y="3790225"/>
            <a:chExt cx="415825" cy="87125"/>
          </a:xfrm>
        </p:grpSpPr>
        <p:sp>
          <p:nvSpPr>
            <p:cNvPr id="1579" name="Google Shape;1579;p76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76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76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2" name="Google Shape;1582;p76"/>
          <p:cNvGrpSpPr/>
          <p:nvPr/>
        </p:nvGrpSpPr>
        <p:grpSpPr>
          <a:xfrm>
            <a:off x="3333667" y="8075703"/>
            <a:ext cx="351752" cy="359991"/>
            <a:chOff x="4280575" y="2131725"/>
            <a:chExt cx="141950" cy="145275"/>
          </a:xfrm>
        </p:grpSpPr>
        <p:sp>
          <p:nvSpPr>
            <p:cNvPr id="1583" name="Google Shape;1583;p76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76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5" name="Google Shape;1585;p76"/>
          <p:cNvGrpSpPr/>
          <p:nvPr/>
        </p:nvGrpSpPr>
        <p:grpSpPr>
          <a:xfrm>
            <a:off x="3335851" y="8530565"/>
            <a:ext cx="351854" cy="304504"/>
            <a:chOff x="4088738" y="4379875"/>
            <a:chExt cx="176900" cy="153125"/>
          </a:xfrm>
        </p:grpSpPr>
        <p:sp>
          <p:nvSpPr>
            <p:cNvPr id="1586" name="Google Shape;1586;p76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76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" name="Google Shape;1588;p76"/>
          <p:cNvGrpSpPr/>
          <p:nvPr/>
        </p:nvGrpSpPr>
        <p:grpSpPr>
          <a:xfrm flipH="1" rot="10800000">
            <a:off x="2173139" y="8582856"/>
            <a:ext cx="973250" cy="253968"/>
            <a:chOff x="4173650" y="2515975"/>
            <a:chExt cx="216413" cy="56475"/>
          </a:xfrm>
        </p:grpSpPr>
        <p:sp>
          <p:nvSpPr>
            <p:cNvPr id="1589" name="Google Shape;1589;p76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76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1" name="Google Shape;1591;p76"/>
          <p:cNvGrpSpPr/>
          <p:nvPr/>
        </p:nvGrpSpPr>
        <p:grpSpPr>
          <a:xfrm>
            <a:off x="2177513" y="3453124"/>
            <a:ext cx="1487595" cy="342731"/>
            <a:chOff x="4109513" y="1964562"/>
            <a:chExt cx="501313" cy="117575"/>
          </a:xfrm>
        </p:grpSpPr>
        <p:sp>
          <p:nvSpPr>
            <p:cNvPr id="1592" name="Google Shape;1592;p76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3" name="Google Shape;1593;p76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594" name="Google Shape;1594;p76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76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76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97" name="Google Shape;1597;p76"/>
          <p:cNvGrpSpPr/>
          <p:nvPr/>
        </p:nvGrpSpPr>
        <p:grpSpPr>
          <a:xfrm>
            <a:off x="2202138" y="5437050"/>
            <a:ext cx="1439021" cy="556778"/>
            <a:chOff x="3515000" y="3200728"/>
            <a:chExt cx="338100" cy="130822"/>
          </a:xfrm>
        </p:grpSpPr>
        <p:sp>
          <p:nvSpPr>
            <p:cNvPr id="1598" name="Google Shape;1598;p76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9" name="Google Shape;1599;p76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600" name="Google Shape;1600;p76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76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02" name="Google Shape;1602;p76"/>
          <p:cNvGrpSpPr/>
          <p:nvPr/>
        </p:nvGrpSpPr>
        <p:grpSpPr>
          <a:xfrm flipH="1" rot="10800000">
            <a:off x="2165108" y="1855835"/>
            <a:ext cx="1513496" cy="377421"/>
            <a:chOff x="3199075" y="3739025"/>
            <a:chExt cx="448629" cy="111875"/>
          </a:xfrm>
        </p:grpSpPr>
        <p:sp>
          <p:nvSpPr>
            <p:cNvPr id="1603" name="Google Shape;1603;p76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76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5" name="Google Shape;1605;p76"/>
          <p:cNvGrpSpPr/>
          <p:nvPr/>
        </p:nvGrpSpPr>
        <p:grpSpPr>
          <a:xfrm>
            <a:off x="2186669" y="6154739"/>
            <a:ext cx="1469819" cy="565409"/>
            <a:chOff x="4047975" y="3769179"/>
            <a:chExt cx="343175" cy="132000"/>
          </a:xfrm>
        </p:grpSpPr>
        <p:grpSp>
          <p:nvGrpSpPr>
            <p:cNvPr id="1606" name="Google Shape;1606;p76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607" name="Google Shape;1607;p76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08" name="Google Shape;1608;p76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609" name="Google Shape;1609;p76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" name="Google Shape;1610;p76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611" name="Google Shape;1611;p76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2" name="Google Shape;1612;p76"/>
          <p:cNvGrpSpPr/>
          <p:nvPr/>
        </p:nvGrpSpPr>
        <p:grpSpPr>
          <a:xfrm>
            <a:off x="2164752" y="4948801"/>
            <a:ext cx="1513480" cy="419556"/>
            <a:chOff x="3176563" y="1380375"/>
            <a:chExt cx="844388" cy="234075"/>
          </a:xfrm>
        </p:grpSpPr>
        <p:sp>
          <p:nvSpPr>
            <p:cNvPr id="1613" name="Google Shape;1613;p76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76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76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76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7" name="Google Shape;1617;p76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618" name="Google Shape;1618;p76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76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76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76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22" name="Google Shape;1622;p76"/>
          <p:cNvGrpSpPr/>
          <p:nvPr/>
        </p:nvGrpSpPr>
        <p:grpSpPr>
          <a:xfrm>
            <a:off x="2337933" y="6856567"/>
            <a:ext cx="1167365" cy="1030083"/>
            <a:chOff x="4150855" y="3304766"/>
            <a:chExt cx="400468" cy="353373"/>
          </a:xfrm>
        </p:grpSpPr>
        <p:grpSp>
          <p:nvGrpSpPr>
            <p:cNvPr id="1623" name="Google Shape;1623;p76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624" name="Google Shape;1624;p76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625" name="Google Shape;1625;p76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" name="Google Shape;1626;p76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27" name="Google Shape;1627;p76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628" name="Google Shape;1628;p76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629" name="Google Shape;1629;p76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630" name="Google Shape;1630;p76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" name="Google Shape;1631;p76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632" name="Google Shape;1632;p76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633" name="Google Shape;1633;p76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76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35" name="Google Shape;1635;p76"/>
          <p:cNvGrpSpPr/>
          <p:nvPr/>
        </p:nvGrpSpPr>
        <p:grpSpPr>
          <a:xfrm>
            <a:off x="2178191" y="8030907"/>
            <a:ext cx="934958" cy="386961"/>
            <a:chOff x="4260510" y="2242993"/>
            <a:chExt cx="628501" cy="260125"/>
          </a:xfrm>
        </p:grpSpPr>
        <p:grpSp>
          <p:nvGrpSpPr>
            <p:cNvPr id="1636" name="Google Shape;1636;p76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637" name="Google Shape;1637;p76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1638" name="Google Shape;1638;p76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76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640" name="Google Shape;1640;p76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76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76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3" name="Google Shape;1643;p76"/>
          <p:cNvGrpSpPr/>
          <p:nvPr/>
        </p:nvGrpSpPr>
        <p:grpSpPr>
          <a:xfrm>
            <a:off x="2190357" y="2383950"/>
            <a:ext cx="1461847" cy="391389"/>
            <a:chOff x="3099239" y="3615343"/>
            <a:chExt cx="689745" cy="184687"/>
          </a:xfrm>
        </p:grpSpPr>
        <p:sp>
          <p:nvSpPr>
            <p:cNvPr id="1644" name="Google Shape;1644;p76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76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76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76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8" name="Google Shape;1648;p76"/>
          <p:cNvGrpSpPr/>
          <p:nvPr/>
        </p:nvGrpSpPr>
        <p:grpSpPr>
          <a:xfrm flipH="1" rot="10800000">
            <a:off x="2164850" y="4012453"/>
            <a:ext cx="1513481" cy="253970"/>
            <a:chOff x="1154425" y="3251263"/>
            <a:chExt cx="695150" cy="116650"/>
          </a:xfrm>
        </p:grpSpPr>
        <p:sp>
          <p:nvSpPr>
            <p:cNvPr id="1649" name="Google Shape;1649;p76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76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76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76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76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76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5" name="Google Shape;1655;p76"/>
          <p:cNvGrpSpPr/>
          <p:nvPr/>
        </p:nvGrpSpPr>
        <p:grpSpPr>
          <a:xfrm>
            <a:off x="2177791" y="2920632"/>
            <a:ext cx="1487650" cy="344997"/>
            <a:chOff x="4100207" y="2107304"/>
            <a:chExt cx="510343" cy="118352"/>
          </a:xfrm>
        </p:grpSpPr>
        <p:sp>
          <p:nvSpPr>
            <p:cNvPr id="1656" name="Google Shape;1656;p76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76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658" name="Google Shape;1658;p76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9" name="Google Shape;1659;p76"/>
          <p:cNvGrpSpPr/>
          <p:nvPr/>
        </p:nvGrpSpPr>
        <p:grpSpPr>
          <a:xfrm>
            <a:off x="4065480" y="3057950"/>
            <a:ext cx="1246128" cy="812261"/>
            <a:chOff x="2525450" y="2505350"/>
            <a:chExt cx="373450" cy="243425"/>
          </a:xfrm>
        </p:grpSpPr>
        <p:grpSp>
          <p:nvGrpSpPr>
            <p:cNvPr id="1660" name="Google Shape;1660;p76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661" name="Google Shape;1661;p76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76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76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4" name="Google Shape;1664;p76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665" name="Google Shape;1665;p76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76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76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8" name="Google Shape;1668;p76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669" name="Google Shape;1669;p76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76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76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72" name="Google Shape;1672;p76"/>
          <p:cNvGrpSpPr/>
          <p:nvPr/>
        </p:nvGrpSpPr>
        <p:grpSpPr>
          <a:xfrm>
            <a:off x="4043984" y="2458869"/>
            <a:ext cx="1412670" cy="511096"/>
            <a:chOff x="2600813" y="2069700"/>
            <a:chExt cx="448638" cy="162325"/>
          </a:xfrm>
        </p:grpSpPr>
        <p:sp>
          <p:nvSpPr>
            <p:cNvPr id="1673" name="Google Shape;1673;p76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76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5" name="Google Shape;1675;p76"/>
          <p:cNvGrpSpPr/>
          <p:nvPr/>
        </p:nvGrpSpPr>
        <p:grpSpPr>
          <a:xfrm>
            <a:off x="5351975" y="2951063"/>
            <a:ext cx="710971" cy="661454"/>
            <a:chOff x="3631100" y="1774000"/>
            <a:chExt cx="380850" cy="354325"/>
          </a:xfrm>
        </p:grpSpPr>
        <p:grpSp>
          <p:nvGrpSpPr>
            <p:cNvPr id="1676" name="Google Shape;1676;p76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677" name="Google Shape;1677;p7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7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9" name="Google Shape;1679;p76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680" name="Google Shape;1680;p7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7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2" name="Google Shape;1682;p76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683" name="Google Shape;1683;p76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76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5" name="Google Shape;1685;p76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686" name="Google Shape;1686;p7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7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88" name="Google Shape;1688;p76"/>
          <p:cNvGrpSpPr/>
          <p:nvPr/>
        </p:nvGrpSpPr>
        <p:grpSpPr>
          <a:xfrm rot="5400000">
            <a:off x="4233772" y="1618910"/>
            <a:ext cx="430577" cy="905165"/>
            <a:chOff x="2506150" y="1152650"/>
            <a:chExt cx="230650" cy="484875"/>
          </a:xfrm>
        </p:grpSpPr>
        <p:sp>
          <p:nvSpPr>
            <p:cNvPr id="1689" name="Google Shape;1689;p76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76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1" name="Google Shape;1691;p76"/>
          <p:cNvGrpSpPr/>
          <p:nvPr/>
        </p:nvGrpSpPr>
        <p:grpSpPr>
          <a:xfrm>
            <a:off x="13616367" y="1932828"/>
            <a:ext cx="1220260" cy="76862"/>
            <a:chOff x="2521850" y="1810250"/>
            <a:chExt cx="540225" cy="34025"/>
          </a:xfrm>
        </p:grpSpPr>
        <p:sp>
          <p:nvSpPr>
            <p:cNvPr id="1692" name="Google Shape;1692;p76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76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76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76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76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76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76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76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76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76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" name="Google Shape;1702;p76"/>
          <p:cNvGrpSpPr/>
          <p:nvPr/>
        </p:nvGrpSpPr>
        <p:grpSpPr>
          <a:xfrm>
            <a:off x="5726794" y="2451749"/>
            <a:ext cx="1246259" cy="878049"/>
            <a:chOff x="2196556" y="2995700"/>
            <a:chExt cx="636756" cy="448625"/>
          </a:xfrm>
        </p:grpSpPr>
        <p:grpSp>
          <p:nvGrpSpPr>
            <p:cNvPr id="1703" name="Google Shape;1703;p76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704" name="Google Shape;1704;p76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76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1706" name="Google Shape;1706;p76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707" name="Google Shape;1707;p76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708" name="Google Shape;1708;p76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" name="Google Shape;1709;p76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10" name="Google Shape;1710;p76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711" name="Google Shape;1711;p76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" name="Google Shape;1712;p76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13" name="Google Shape;1713;p76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714" name="Google Shape;1714;p76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" name="Google Shape;1715;p76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16" name="Google Shape;1716;p76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717" name="Google Shape;1717;p76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" name="Google Shape;1718;p76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19" name="Google Shape;1719;p76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20" name="Google Shape;1720;p76"/>
          <p:cNvGrpSpPr/>
          <p:nvPr/>
        </p:nvGrpSpPr>
        <p:grpSpPr>
          <a:xfrm>
            <a:off x="5803036" y="3434125"/>
            <a:ext cx="1118452" cy="455755"/>
            <a:chOff x="5793270" y="3739034"/>
            <a:chExt cx="1174105" cy="478433"/>
          </a:xfrm>
        </p:grpSpPr>
        <p:grpSp>
          <p:nvGrpSpPr>
            <p:cNvPr id="1721" name="Google Shape;1721;p76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722" name="Google Shape;1722;p76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76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76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5" name="Google Shape;1725;p76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726" name="Google Shape;1726;p76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76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76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9" name="Google Shape;1729;p76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730" name="Google Shape;1730;p76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76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76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3" name="Google Shape;1733;p76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734" name="Google Shape;1734;p76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76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76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7" name="Google Shape;1737;p76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738" name="Google Shape;1738;p76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76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76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41" name="Google Shape;1741;p76"/>
          <p:cNvGrpSpPr/>
          <p:nvPr/>
        </p:nvGrpSpPr>
        <p:grpSpPr>
          <a:xfrm>
            <a:off x="4062486" y="7559617"/>
            <a:ext cx="2907322" cy="732097"/>
            <a:chOff x="5778536" y="3183751"/>
            <a:chExt cx="1203561" cy="303071"/>
          </a:xfrm>
        </p:grpSpPr>
        <p:sp>
          <p:nvSpPr>
            <p:cNvPr id="1742" name="Google Shape;1742;p76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76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76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76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76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76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76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76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76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76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76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76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76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76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76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76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76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9" name="Google Shape;1759;p76"/>
          <p:cNvSpPr/>
          <p:nvPr/>
        </p:nvSpPr>
        <p:spPr>
          <a:xfrm rot="-5400000">
            <a:off x="6301707" y="1744599"/>
            <a:ext cx="424339" cy="647266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0" name="Google Shape;1760;p76"/>
          <p:cNvGrpSpPr/>
          <p:nvPr/>
        </p:nvGrpSpPr>
        <p:grpSpPr>
          <a:xfrm rot="-5400000">
            <a:off x="5325887" y="1650844"/>
            <a:ext cx="427189" cy="837731"/>
            <a:chOff x="4379261" y="3450715"/>
            <a:chExt cx="390984" cy="766732"/>
          </a:xfrm>
        </p:grpSpPr>
        <p:sp>
          <p:nvSpPr>
            <p:cNvPr id="1761" name="Google Shape;1761;p76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76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3" name="Google Shape;1763;p76"/>
          <p:cNvGrpSpPr/>
          <p:nvPr/>
        </p:nvGrpSpPr>
        <p:grpSpPr>
          <a:xfrm>
            <a:off x="4019178" y="5718650"/>
            <a:ext cx="2993533" cy="1604937"/>
            <a:chOff x="5793258" y="2247269"/>
            <a:chExt cx="1174119" cy="629486"/>
          </a:xfrm>
        </p:grpSpPr>
        <p:sp>
          <p:nvSpPr>
            <p:cNvPr id="1764" name="Google Shape;1764;p76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76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76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76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76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76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76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76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76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76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76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5" name="Google Shape;1775;p76"/>
          <p:cNvGrpSpPr/>
          <p:nvPr/>
        </p:nvGrpSpPr>
        <p:grpSpPr>
          <a:xfrm rot="5400000">
            <a:off x="4716920" y="3400115"/>
            <a:ext cx="1598681" cy="2872261"/>
            <a:chOff x="3088670" y="1930338"/>
            <a:chExt cx="380983" cy="684491"/>
          </a:xfrm>
        </p:grpSpPr>
        <p:sp>
          <p:nvSpPr>
            <p:cNvPr id="1776" name="Google Shape;1776;p76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76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76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76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76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76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76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76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76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76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76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76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76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76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76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76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76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76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76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76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76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76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76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76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76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76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76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76"/>
          <p:cNvGrpSpPr/>
          <p:nvPr/>
        </p:nvGrpSpPr>
        <p:grpSpPr>
          <a:xfrm>
            <a:off x="3996609" y="8440306"/>
            <a:ext cx="3038977" cy="396578"/>
            <a:chOff x="504546" y="564561"/>
            <a:chExt cx="1627907" cy="212437"/>
          </a:xfrm>
        </p:grpSpPr>
        <p:sp>
          <p:nvSpPr>
            <p:cNvPr id="1804" name="Google Shape;1804;p76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5" name="Google Shape;1805;p76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6" name="Google Shape;1806;p76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76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08" name="Google Shape;1808;p76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76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76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11" name="Google Shape;1811;p76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12" name="Google Shape;1812;p76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13" name="Google Shape;1813;p76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76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76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76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76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18" name="Google Shape;1818;p76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76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76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76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76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76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824" name="Google Shape;1824;p76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76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76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76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76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76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76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76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76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76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76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76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76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76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76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76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76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76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76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76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76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76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76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76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76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76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76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76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76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76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76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76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76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76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76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9" name="Google Shape;1859;p76"/>
          <p:cNvGrpSpPr/>
          <p:nvPr/>
        </p:nvGrpSpPr>
        <p:grpSpPr>
          <a:xfrm flipH="1">
            <a:off x="7409336" y="5689911"/>
            <a:ext cx="821615" cy="1662395"/>
            <a:chOff x="3564075" y="2091586"/>
            <a:chExt cx="329966" cy="667521"/>
          </a:xfrm>
        </p:grpSpPr>
        <p:sp>
          <p:nvSpPr>
            <p:cNvPr id="1860" name="Google Shape;1860;p76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61" name="Google Shape;1861;p76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862" name="Google Shape;1862;p76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76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76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76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6" name="Google Shape;1866;p76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867" name="Google Shape;1867;p76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76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76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76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71" name="Google Shape;1871;p76"/>
          <p:cNvGrpSpPr/>
          <p:nvPr/>
        </p:nvGrpSpPr>
        <p:grpSpPr>
          <a:xfrm>
            <a:off x="13754940" y="2163430"/>
            <a:ext cx="946295" cy="297740"/>
            <a:chOff x="4458420" y="5169625"/>
            <a:chExt cx="178850" cy="56275"/>
          </a:xfrm>
        </p:grpSpPr>
        <p:sp>
          <p:nvSpPr>
            <p:cNvPr id="1872" name="Google Shape;1872;p76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76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76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76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6" name="Google Shape;1876;p76"/>
          <p:cNvGrpSpPr/>
          <p:nvPr/>
        </p:nvGrpSpPr>
        <p:grpSpPr>
          <a:xfrm>
            <a:off x="10644928" y="1933007"/>
            <a:ext cx="1516166" cy="1383769"/>
            <a:chOff x="5976993" y="238644"/>
            <a:chExt cx="671226" cy="612558"/>
          </a:xfrm>
        </p:grpSpPr>
        <p:grpSp>
          <p:nvGrpSpPr>
            <p:cNvPr id="1877" name="Google Shape;1877;p76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878" name="Google Shape;1878;p76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76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76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76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2" name="Google Shape;1882;p76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883" name="Google Shape;1883;p76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76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76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6" name="Google Shape;1886;p76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887" name="Google Shape;1887;p76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1888" name="Google Shape;1888;p76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76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1890" name="Google Shape;1890;p76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891" name="Google Shape;1891;p76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76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76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76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5" name="Google Shape;1895;p76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896" name="Google Shape;1896;p76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76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76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9" name="Google Shape;1899;p76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900" name="Google Shape;1900;p76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76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02" name="Google Shape;1902;p76"/>
          <p:cNvGrpSpPr/>
          <p:nvPr/>
        </p:nvGrpSpPr>
        <p:grpSpPr>
          <a:xfrm rot="5400000">
            <a:off x="15623729" y="1505830"/>
            <a:ext cx="174790" cy="1034982"/>
            <a:chOff x="4427900" y="1369375"/>
            <a:chExt cx="77375" cy="458200"/>
          </a:xfrm>
        </p:grpSpPr>
        <p:grpSp>
          <p:nvGrpSpPr>
            <p:cNvPr id="1903" name="Google Shape;1903;p76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904" name="Google Shape;1904;p76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76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76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76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76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76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76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76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76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76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76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76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76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76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76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76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76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76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76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76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76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76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76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76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76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76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76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76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76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76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76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76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76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7" name="Google Shape;1937;p76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938" name="Google Shape;1938;p76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76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76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76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76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76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76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45" name="Google Shape;1945;p76"/>
          <p:cNvGrpSpPr/>
          <p:nvPr/>
        </p:nvGrpSpPr>
        <p:grpSpPr>
          <a:xfrm>
            <a:off x="9107306" y="2806221"/>
            <a:ext cx="575994" cy="438133"/>
            <a:chOff x="5023100" y="253750"/>
            <a:chExt cx="255000" cy="193950"/>
          </a:xfrm>
        </p:grpSpPr>
        <p:sp>
          <p:nvSpPr>
            <p:cNvPr id="1946" name="Google Shape;1946;p76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76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76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76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76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76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2" name="Google Shape;1952;p76"/>
          <p:cNvGrpSpPr/>
          <p:nvPr/>
        </p:nvGrpSpPr>
        <p:grpSpPr>
          <a:xfrm>
            <a:off x="9003531" y="2058119"/>
            <a:ext cx="327921" cy="487210"/>
            <a:chOff x="3431675" y="243350"/>
            <a:chExt cx="145175" cy="215675"/>
          </a:xfrm>
        </p:grpSpPr>
        <p:sp>
          <p:nvSpPr>
            <p:cNvPr id="1953" name="Google Shape;1953;p76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76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76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76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7" name="Google Shape;1957;p76"/>
          <p:cNvGrpSpPr/>
          <p:nvPr/>
        </p:nvGrpSpPr>
        <p:grpSpPr>
          <a:xfrm>
            <a:off x="10018085" y="2087034"/>
            <a:ext cx="402857" cy="441973"/>
            <a:chOff x="3782200" y="256150"/>
            <a:chExt cx="178350" cy="195650"/>
          </a:xfrm>
        </p:grpSpPr>
        <p:sp>
          <p:nvSpPr>
            <p:cNvPr id="1958" name="Google Shape;1958;p76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76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76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1" name="Google Shape;1961;p76"/>
          <p:cNvGrpSpPr/>
          <p:nvPr/>
        </p:nvGrpSpPr>
        <p:grpSpPr>
          <a:xfrm>
            <a:off x="11962034" y="2902659"/>
            <a:ext cx="383714" cy="414075"/>
            <a:chOff x="3189900" y="762150"/>
            <a:chExt cx="169875" cy="183300"/>
          </a:xfrm>
        </p:grpSpPr>
        <p:grpSp>
          <p:nvGrpSpPr>
            <p:cNvPr id="1962" name="Google Shape;1962;p76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963" name="Google Shape;1963;p76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76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5" name="Google Shape;1965;p76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966" name="Google Shape;1966;p76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76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8" name="Google Shape;1968;p76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969" name="Google Shape;1969;p76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76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76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72" name="Google Shape;1972;p76"/>
          <p:cNvGrpSpPr/>
          <p:nvPr/>
        </p:nvGrpSpPr>
        <p:grpSpPr>
          <a:xfrm>
            <a:off x="8401648" y="2848414"/>
            <a:ext cx="405003" cy="347042"/>
            <a:chOff x="2862744" y="750125"/>
            <a:chExt cx="179300" cy="153627"/>
          </a:xfrm>
        </p:grpSpPr>
        <p:grpSp>
          <p:nvGrpSpPr>
            <p:cNvPr id="1973" name="Google Shape;1973;p76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974" name="Google Shape;1974;p76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76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76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7" name="Google Shape;1977;p76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978" name="Google Shape;1978;p76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76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76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1" name="Google Shape;1981;p76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982" name="Google Shape;1982;p76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76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84" name="Google Shape;1984;p76"/>
          <p:cNvGrpSpPr/>
          <p:nvPr/>
        </p:nvGrpSpPr>
        <p:grpSpPr>
          <a:xfrm>
            <a:off x="7036372" y="2142749"/>
            <a:ext cx="1220426" cy="1128905"/>
            <a:chOff x="2431875" y="700600"/>
            <a:chExt cx="264700" cy="244850"/>
          </a:xfrm>
        </p:grpSpPr>
        <p:sp>
          <p:nvSpPr>
            <p:cNvPr id="1985" name="Google Shape;1985;p76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76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76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76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76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76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76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76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76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76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76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76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76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8" name="Google Shape;1998;p76"/>
          <p:cNvGrpSpPr/>
          <p:nvPr/>
        </p:nvGrpSpPr>
        <p:grpSpPr>
          <a:xfrm>
            <a:off x="8387802" y="2087036"/>
            <a:ext cx="432694" cy="530789"/>
            <a:chOff x="4722841" y="238125"/>
            <a:chExt cx="191559" cy="234966"/>
          </a:xfrm>
        </p:grpSpPr>
        <p:grpSp>
          <p:nvGrpSpPr>
            <p:cNvPr id="1999" name="Google Shape;1999;p76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2000" name="Google Shape;2000;p76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76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76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03" name="Google Shape;2003;p76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2004" name="Google Shape;2004;p76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76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76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07" name="Google Shape;2007;p76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008" name="Google Shape;2008;p76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76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76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11" name="Google Shape;2011;p76"/>
          <p:cNvGrpSpPr/>
          <p:nvPr/>
        </p:nvGrpSpPr>
        <p:grpSpPr>
          <a:xfrm>
            <a:off x="9918501" y="2717021"/>
            <a:ext cx="602027" cy="558990"/>
            <a:chOff x="3506875" y="724175"/>
            <a:chExt cx="266525" cy="247450"/>
          </a:xfrm>
        </p:grpSpPr>
        <p:sp>
          <p:nvSpPr>
            <p:cNvPr id="2012" name="Google Shape;2012;p76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76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76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76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76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76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76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76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76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76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76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3" name="Google Shape;2023;p76"/>
          <p:cNvGrpSpPr/>
          <p:nvPr/>
        </p:nvGrpSpPr>
        <p:grpSpPr>
          <a:xfrm>
            <a:off x="9514492" y="2079523"/>
            <a:ext cx="341361" cy="502063"/>
            <a:chOff x="3608400" y="252825"/>
            <a:chExt cx="151125" cy="222250"/>
          </a:xfrm>
        </p:grpSpPr>
        <p:sp>
          <p:nvSpPr>
            <p:cNvPr id="2024" name="Google Shape;2024;p76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76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6" name="Google Shape;2026;p76"/>
          <p:cNvGrpSpPr/>
          <p:nvPr/>
        </p:nvGrpSpPr>
        <p:grpSpPr>
          <a:xfrm>
            <a:off x="7448002" y="8252640"/>
            <a:ext cx="659779" cy="452327"/>
            <a:chOff x="1267553" y="2204175"/>
            <a:chExt cx="492740" cy="337759"/>
          </a:xfrm>
        </p:grpSpPr>
        <p:sp>
          <p:nvSpPr>
            <p:cNvPr id="2027" name="Google Shape;2027;p76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76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76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76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76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76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76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76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76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76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76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76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76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76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76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76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76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76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76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76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76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76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76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76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76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76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76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76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76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76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76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76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76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76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76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76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76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4" name="Google Shape;2064;p76"/>
          <p:cNvGrpSpPr/>
          <p:nvPr/>
        </p:nvGrpSpPr>
        <p:grpSpPr>
          <a:xfrm>
            <a:off x="7473915" y="7559615"/>
            <a:ext cx="607983" cy="422610"/>
            <a:chOff x="1916639" y="2215270"/>
            <a:chExt cx="454057" cy="315569"/>
          </a:xfrm>
        </p:grpSpPr>
        <p:sp>
          <p:nvSpPr>
            <p:cNvPr id="2065" name="Google Shape;2065;p76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76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76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76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76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76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76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76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76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76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76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76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76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76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76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0" name="Google Shape;2080;p76"/>
          <p:cNvGrpSpPr/>
          <p:nvPr/>
        </p:nvGrpSpPr>
        <p:grpSpPr>
          <a:xfrm>
            <a:off x="12378173" y="1921220"/>
            <a:ext cx="1024577" cy="863167"/>
            <a:chOff x="2577764" y="2194918"/>
            <a:chExt cx="422855" cy="356269"/>
          </a:xfrm>
        </p:grpSpPr>
        <p:grpSp>
          <p:nvGrpSpPr>
            <p:cNvPr id="2081" name="Google Shape;2081;p76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082" name="Google Shape;2082;p7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7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4" name="Google Shape;2084;p76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085" name="Google Shape;2085;p7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7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7" name="Google Shape;2087;p76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088" name="Google Shape;2088;p7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2089" name="Google Shape;2089;p7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2090" name="Google Shape;2090;p76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091" name="Google Shape;2091;p7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2092" name="Google Shape;2092;p7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93" name="Google Shape;2093;p76"/>
          <p:cNvGrpSpPr/>
          <p:nvPr/>
        </p:nvGrpSpPr>
        <p:grpSpPr>
          <a:xfrm>
            <a:off x="12498452" y="2545912"/>
            <a:ext cx="1162648" cy="712291"/>
            <a:chOff x="1293855" y="3668534"/>
            <a:chExt cx="896137" cy="548930"/>
          </a:xfrm>
        </p:grpSpPr>
        <p:grpSp>
          <p:nvGrpSpPr>
            <p:cNvPr id="2094" name="Google Shape;2094;p76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095" name="Google Shape;2095;p76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76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76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8" name="Google Shape;2098;p76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099" name="Google Shape;2099;p76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76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76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2" name="Google Shape;2102;p76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103" name="Google Shape;2103;p76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76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76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6" name="Google Shape;2106;p76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107" name="Google Shape;2107;p76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76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76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0" name="Google Shape;2110;p76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111" name="Google Shape;2111;p76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76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76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4" name="Google Shape;2114;p76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115" name="Google Shape;2115;p76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76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76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8" name="Google Shape;2118;p76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119" name="Google Shape;2119;p76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76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76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2" name="Google Shape;2122;p76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123" name="Google Shape;2123;p76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76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76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6" name="Google Shape;2126;p76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127" name="Google Shape;2127;p76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76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76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0" name="Google Shape;2130;p76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131" name="Google Shape;2131;p76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76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76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34" name="Google Shape;2134;p76"/>
          <p:cNvGrpSpPr/>
          <p:nvPr/>
        </p:nvGrpSpPr>
        <p:grpSpPr>
          <a:xfrm>
            <a:off x="13812157" y="2614881"/>
            <a:ext cx="1152310" cy="643322"/>
            <a:chOff x="2306421" y="3721685"/>
            <a:chExt cx="888169" cy="495779"/>
          </a:xfrm>
        </p:grpSpPr>
        <p:grpSp>
          <p:nvGrpSpPr>
            <p:cNvPr id="2135" name="Google Shape;2135;p76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136" name="Google Shape;2136;p76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76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8" name="Google Shape;2138;p76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139" name="Google Shape;2139;p76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76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1" name="Google Shape;2141;p76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142" name="Google Shape;2142;p76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76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4" name="Google Shape;2144;p76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145" name="Google Shape;2145;p76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76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7" name="Google Shape;2147;p76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148" name="Google Shape;2148;p76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76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0" name="Google Shape;2150;p76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151" name="Google Shape;2151;p76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76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3" name="Google Shape;2153;p76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154" name="Google Shape;2154;p76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76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6" name="Google Shape;2156;p76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157" name="Google Shape;2157;p76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76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9" name="Google Shape;2159;p76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160" name="Google Shape;2160;p76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76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62" name="Google Shape;2162;p76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163" name="Google Shape;2163;p76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76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65" name="Google Shape;2165;p76"/>
          <p:cNvSpPr/>
          <p:nvPr/>
        </p:nvSpPr>
        <p:spPr>
          <a:xfrm>
            <a:off x="15116499" y="2801362"/>
            <a:ext cx="42003" cy="32018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6" name="Google Shape;2166;p76"/>
          <p:cNvSpPr/>
          <p:nvPr/>
        </p:nvSpPr>
        <p:spPr>
          <a:xfrm>
            <a:off x="15158479" y="2767005"/>
            <a:ext cx="101522" cy="66372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7" name="Google Shape;2167;p76"/>
          <p:cNvSpPr/>
          <p:nvPr/>
        </p:nvSpPr>
        <p:spPr>
          <a:xfrm>
            <a:off x="15116499" y="2720643"/>
            <a:ext cx="180274" cy="105138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76"/>
          <p:cNvSpPr/>
          <p:nvPr/>
        </p:nvSpPr>
        <p:spPr>
          <a:xfrm>
            <a:off x="15259991" y="2767005"/>
            <a:ext cx="36814" cy="27217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9" name="Google Shape;2169;p76"/>
          <p:cNvSpPr/>
          <p:nvPr/>
        </p:nvSpPr>
        <p:spPr>
          <a:xfrm>
            <a:off x="15193258" y="2723012"/>
            <a:ext cx="26402" cy="21637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0" name="Google Shape;2170;p76"/>
          <p:cNvSpPr/>
          <p:nvPr/>
        </p:nvSpPr>
        <p:spPr>
          <a:xfrm>
            <a:off x="15304762" y="2434821"/>
            <a:ext cx="153515" cy="284207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76"/>
          <p:cNvSpPr/>
          <p:nvPr/>
        </p:nvSpPr>
        <p:spPr>
          <a:xfrm>
            <a:off x="15304762" y="2395629"/>
            <a:ext cx="153515" cy="78375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76"/>
          <p:cNvSpPr/>
          <p:nvPr/>
        </p:nvSpPr>
        <p:spPr>
          <a:xfrm>
            <a:off x="15299182" y="2908521"/>
            <a:ext cx="42393" cy="32408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76"/>
          <p:cNvSpPr/>
          <p:nvPr/>
        </p:nvSpPr>
        <p:spPr>
          <a:xfrm>
            <a:off x="15341551" y="2874521"/>
            <a:ext cx="101522" cy="66405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76"/>
          <p:cNvSpPr/>
          <p:nvPr/>
        </p:nvSpPr>
        <p:spPr>
          <a:xfrm>
            <a:off x="15299182" y="2828160"/>
            <a:ext cx="180663" cy="105170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" name="Google Shape;2175;p76"/>
          <p:cNvSpPr/>
          <p:nvPr/>
        </p:nvSpPr>
        <p:spPr>
          <a:xfrm>
            <a:off x="15443063" y="2874521"/>
            <a:ext cx="36814" cy="27217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6" name="Google Shape;2176;p76"/>
          <p:cNvSpPr/>
          <p:nvPr/>
        </p:nvSpPr>
        <p:spPr>
          <a:xfrm>
            <a:off x="15375940" y="2830560"/>
            <a:ext cx="26791" cy="21605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7" name="Google Shape;2177;p76"/>
          <p:cNvSpPr/>
          <p:nvPr/>
        </p:nvSpPr>
        <p:spPr>
          <a:xfrm>
            <a:off x="15487834" y="2541947"/>
            <a:ext cx="153126" cy="284629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8" name="Google Shape;2178;p76"/>
          <p:cNvSpPr/>
          <p:nvPr/>
        </p:nvSpPr>
        <p:spPr>
          <a:xfrm>
            <a:off x="15487834" y="2503178"/>
            <a:ext cx="153126" cy="78375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9" name="Google Shape;2179;p76"/>
          <p:cNvSpPr/>
          <p:nvPr/>
        </p:nvSpPr>
        <p:spPr>
          <a:xfrm>
            <a:off x="15483843" y="3014026"/>
            <a:ext cx="42393" cy="32018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0" name="Google Shape;2180;p76"/>
          <p:cNvSpPr/>
          <p:nvPr/>
        </p:nvSpPr>
        <p:spPr>
          <a:xfrm>
            <a:off x="15526213" y="2979668"/>
            <a:ext cx="101554" cy="66372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1" name="Google Shape;2181;p76"/>
          <p:cNvSpPr/>
          <p:nvPr/>
        </p:nvSpPr>
        <p:spPr>
          <a:xfrm>
            <a:off x="15483843" y="2933697"/>
            <a:ext cx="180695" cy="104749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2" name="Google Shape;2182;p76"/>
          <p:cNvSpPr/>
          <p:nvPr/>
        </p:nvSpPr>
        <p:spPr>
          <a:xfrm>
            <a:off x="15627758" y="2979668"/>
            <a:ext cx="36814" cy="27217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3" name="Google Shape;2183;p76"/>
          <p:cNvSpPr/>
          <p:nvPr/>
        </p:nvSpPr>
        <p:spPr>
          <a:xfrm>
            <a:off x="15560991" y="2935676"/>
            <a:ext cx="26402" cy="21637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4" name="Google Shape;2184;p76"/>
          <p:cNvSpPr/>
          <p:nvPr/>
        </p:nvSpPr>
        <p:spPr>
          <a:xfrm>
            <a:off x="15672528" y="2647484"/>
            <a:ext cx="153482" cy="284207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76"/>
          <p:cNvSpPr/>
          <p:nvPr/>
        </p:nvSpPr>
        <p:spPr>
          <a:xfrm>
            <a:off x="15672528" y="2608293"/>
            <a:ext cx="153093" cy="78375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76"/>
          <p:cNvSpPr/>
          <p:nvPr/>
        </p:nvSpPr>
        <p:spPr>
          <a:xfrm>
            <a:off x="15667726" y="3120374"/>
            <a:ext cx="42393" cy="32018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7" name="Google Shape;2187;p76"/>
          <p:cNvSpPr/>
          <p:nvPr/>
        </p:nvSpPr>
        <p:spPr>
          <a:xfrm>
            <a:off x="15710096" y="3085984"/>
            <a:ext cx="101132" cy="66405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76"/>
          <p:cNvSpPr/>
          <p:nvPr/>
        </p:nvSpPr>
        <p:spPr>
          <a:xfrm>
            <a:off x="15667726" y="3040012"/>
            <a:ext cx="180274" cy="10478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76"/>
          <p:cNvSpPr/>
          <p:nvPr/>
        </p:nvSpPr>
        <p:spPr>
          <a:xfrm>
            <a:off x="15811219" y="3085984"/>
            <a:ext cx="36814" cy="27217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0" name="Google Shape;2190;p76"/>
          <p:cNvSpPr/>
          <p:nvPr/>
        </p:nvSpPr>
        <p:spPr>
          <a:xfrm>
            <a:off x="15744485" y="3042024"/>
            <a:ext cx="26791" cy="21605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76"/>
          <p:cNvSpPr/>
          <p:nvPr/>
        </p:nvSpPr>
        <p:spPr>
          <a:xfrm>
            <a:off x="15855989" y="2753800"/>
            <a:ext cx="153515" cy="284239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2" name="Google Shape;2192;p76"/>
          <p:cNvSpPr/>
          <p:nvPr/>
        </p:nvSpPr>
        <p:spPr>
          <a:xfrm>
            <a:off x="15855989" y="2714642"/>
            <a:ext cx="153515" cy="78375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3" name="Google Shape;2193;p76"/>
          <p:cNvSpPr/>
          <p:nvPr/>
        </p:nvSpPr>
        <p:spPr>
          <a:xfrm>
            <a:off x="15852421" y="3226690"/>
            <a:ext cx="42393" cy="32018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4" name="Google Shape;2194;p76"/>
          <p:cNvSpPr/>
          <p:nvPr/>
        </p:nvSpPr>
        <p:spPr>
          <a:xfrm>
            <a:off x="15894790" y="3192332"/>
            <a:ext cx="101132" cy="66372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5" name="Google Shape;2195;p76"/>
          <p:cNvSpPr/>
          <p:nvPr/>
        </p:nvSpPr>
        <p:spPr>
          <a:xfrm>
            <a:off x="15852421" y="3146361"/>
            <a:ext cx="180274" cy="104749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6" name="Google Shape;2196;p76"/>
          <p:cNvSpPr/>
          <p:nvPr/>
        </p:nvSpPr>
        <p:spPr>
          <a:xfrm>
            <a:off x="15995913" y="3192332"/>
            <a:ext cx="36814" cy="27217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7" name="Google Shape;2197;p76"/>
          <p:cNvSpPr/>
          <p:nvPr/>
        </p:nvSpPr>
        <p:spPr>
          <a:xfrm>
            <a:off x="15929147" y="3148340"/>
            <a:ext cx="26824" cy="22027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8" name="Google Shape;2198;p76"/>
          <p:cNvSpPr/>
          <p:nvPr/>
        </p:nvSpPr>
        <p:spPr>
          <a:xfrm>
            <a:off x="16041073" y="2860148"/>
            <a:ext cx="153093" cy="284207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9" name="Google Shape;2199;p76"/>
          <p:cNvSpPr/>
          <p:nvPr/>
        </p:nvSpPr>
        <p:spPr>
          <a:xfrm>
            <a:off x="16041073" y="2820957"/>
            <a:ext cx="153093" cy="78375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0" name="Google Shape;2200;p76"/>
          <p:cNvGrpSpPr/>
          <p:nvPr/>
        </p:nvGrpSpPr>
        <p:grpSpPr>
          <a:xfrm>
            <a:off x="12455776" y="3796741"/>
            <a:ext cx="3764877" cy="2287127"/>
            <a:chOff x="2529950" y="4155175"/>
            <a:chExt cx="1137425" cy="690975"/>
          </a:xfrm>
        </p:grpSpPr>
        <p:sp>
          <p:nvSpPr>
            <p:cNvPr id="2201" name="Google Shape;2201;p76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76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76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76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76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76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76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76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76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76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76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76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76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76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76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76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76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76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76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76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76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76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76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76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76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76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76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6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76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76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76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76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76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6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76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76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6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76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76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6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76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76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76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76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76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76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76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76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76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76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76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76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76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76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76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76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76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76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76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76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76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76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76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76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6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76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76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76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76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76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76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76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76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6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76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76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6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76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76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6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76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76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76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76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76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76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76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76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76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76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76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76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76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76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76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76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76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76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76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76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76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76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76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76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76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76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76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76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76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76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76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76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6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6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76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76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76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76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76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76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76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76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76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76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76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76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76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76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76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76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76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76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76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76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76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76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76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76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76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76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76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76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76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76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76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76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76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76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76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76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76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76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76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76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76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76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76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76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76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76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76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76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76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76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76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76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76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76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76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76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76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76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76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76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76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76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76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76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76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76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76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76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76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76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76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76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76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76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76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76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76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76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76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76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76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76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76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76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76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76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76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76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76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76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76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76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76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76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76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76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76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76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76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76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76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76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76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76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76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76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76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76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76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76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76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76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76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76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76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76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76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76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76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76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76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76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76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76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76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76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76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76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76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76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76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76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76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76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76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76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76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76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76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76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76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76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76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76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76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76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76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76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76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76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76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76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76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76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76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76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76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76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76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76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76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76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76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76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76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76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76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76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76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76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76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76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76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76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76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76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76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76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76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76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76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76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76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76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76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76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76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76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76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76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76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76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76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76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76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76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76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76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76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76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76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76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76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76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76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76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76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76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76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76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76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76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76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76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76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76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76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76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76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76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76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76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76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76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76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76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76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76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76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76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76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76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76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76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76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76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76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6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6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76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76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76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76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76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76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76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76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6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6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6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6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6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6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6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6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6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6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6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6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6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6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6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6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6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6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6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6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6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6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6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6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6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6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6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6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6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6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6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6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6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6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6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6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6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6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6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6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6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6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6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6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6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6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6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6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6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6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6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6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6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6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6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6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6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6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6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6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6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6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6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6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6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6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6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6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6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6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6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6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6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6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6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6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6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6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6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6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6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6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6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6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76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76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76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76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76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76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76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76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6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76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76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6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76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76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6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76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76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76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76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76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76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76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76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6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6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6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6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6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6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6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6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6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76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76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6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6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76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76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76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76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76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6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6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6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6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6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6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6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76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76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76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6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6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6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6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6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6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6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6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6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6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76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76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6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76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76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76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6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76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76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76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76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76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76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6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76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76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76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76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76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76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76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76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76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76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76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76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76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76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76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76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76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76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76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76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76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76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76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76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76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76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76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76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76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76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76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76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76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76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76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76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76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76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76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76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76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76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76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76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76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76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76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76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76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76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76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76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76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76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76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76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76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76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76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76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76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76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76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76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76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76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76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76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76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76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76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76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76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76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76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76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76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76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76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76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76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76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76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76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76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76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76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76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76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76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76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76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76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76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76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76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76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76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76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76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76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76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76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76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76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76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76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76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76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76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76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76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76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76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76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76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76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76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76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76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76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76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76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76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76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76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76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76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76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76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76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76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76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76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76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76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76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76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76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76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76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76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76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76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76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76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76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76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76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76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76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76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76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76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76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76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76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76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76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76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76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76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76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76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76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6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6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76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76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76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76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76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76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76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76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76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76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76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6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6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6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6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6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76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76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76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76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6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76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76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76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76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76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76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76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76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76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76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76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76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76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76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76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76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76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76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76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6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76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76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6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76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76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76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76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76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76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76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76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76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76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76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76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76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76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76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76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76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76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76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76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76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76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76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76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76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76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76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76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76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76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76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76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76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76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76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76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76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76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76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76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76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76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76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76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76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76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76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76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76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76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76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76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76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76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76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76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76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76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76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76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76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76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76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76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76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76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76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76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76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76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76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76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76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76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76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76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76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76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76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76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76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76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76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76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76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76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76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76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76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76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76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76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76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76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76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76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76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76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76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76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76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76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76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76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76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76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76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76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76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76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76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76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76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76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76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76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76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76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76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76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76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76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76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76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76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76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76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76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76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76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76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76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76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76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76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76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76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76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76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76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76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76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76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76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76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76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76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76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76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76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76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76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76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76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76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76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76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76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76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76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76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76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76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76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76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76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76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76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76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76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76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76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76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76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76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76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76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76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76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76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76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76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76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76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76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76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76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76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76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76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76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76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76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76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76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76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76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76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76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76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76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76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76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76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76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76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76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76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76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76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76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76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76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76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76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76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76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76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76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76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76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76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4" name="Google Shape;3154;p76"/>
          <p:cNvGrpSpPr/>
          <p:nvPr/>
        </p:nvGrpSpPr>
        <p:grpSpPr>
          <a:xfrm>
            <a:off x="7478840" y="4651573"/>
            <a:ext cx="598105" cy="577439"/>
            <a:chOff x="2127141" y="3043500"/>
            <a:chExt cx="422629" cy="408027"/>
          </a:xfrm>
        </p:grpSpPr>
        <p:grpSp>
          <p:nvGrpSpPr>
            <p:cNvPr id="3155" name="Google Shape;3155;p76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156" name="Google Shape;3156;p76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76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58" name="Google Shape;3158;p76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76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0" name="Google Shape;3160;p76"/>
          <p:cNvGrpSpPr/>
          <p:nvPr/>
        </p:nvGrpSpPr>
        <p:grpSpPr>
          <a:xfrm>
            <a:off x="12409414" y="6404557"/>
            <a:ext cx="3857758" cy="2236247"/>
            <a:chOff x="1397225" y="1410350"/>
            <a:chExt cx="4786300" cy="2774500"/>
          </a:xfrm>
        </p:grpSpPr>
        <p:grpSp>
          <p:nvGrpSpPr>
            <p:cNvPr id="3161" name="Google Shape;3161;p76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162" name="Google Shape;3162;p76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3" name="Google Shape;3163;p76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64" name="Google Shape;3164;p76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165" name="Google Shape;3165;p76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66" name="Google Shape;3166;p76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167" name="Google Shape;3167;p76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168" name="Google Shape;3168;p76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9" name="Google Shape;3169;p76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0" name="Google Shape;3170;p76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1" name="Google Shape;3171;p76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2" name="Google Shape;3172;p76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73" name="Google Shape;3173;p76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174" name="Google Shape;3174;p76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75" name="Google Shape;3175;p76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76" name="Google Shape;3176;p76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177" name="Google Shape;3177;p76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78" name="Google Shape;3178;p76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76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76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76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76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83" name="Google Shape;3183;p76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184" name="Google Shape;3184;p76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76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86" name="Google Shape;3186;p76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187" name="Google Shape;3187;p76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76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89" name="Google Shape;3189;p76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90" name="Google Shape;3190;p76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191" name="Google Shape;3191;p76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76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93" name="Google Shape;3193;p76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194" name="Google Shape;3194;p76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5" name="Google Shape;3195;p76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6" name="Google Shape;3196;p76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197" name="Google Shape;3197;p76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98" name="Google Shape;3198;p76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199" name="Google Shape;3199;p76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0" name="Google Shape;3200;p76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201" name="Google Shape;3201;p76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202" name="Google Shape;3202;p76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203" name="Google Shape;3203;p76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4" name="Google Shape;3204;p76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205" name="Google Shape;3205;p76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206" name="Google Shape;3206;p76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7" name="Google Shape;3207;p76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208" name="Google Shape;3208;p76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209" name="Google Shape;3209;p76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10" name="Google Shape;3210;p76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76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76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3" name="Google Shape;3213;p76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214" name="Google Shape;3214;p76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76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76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76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76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76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76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76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76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76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76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76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76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76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76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76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30" name="Google Shape;3230;p76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76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76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76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76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76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76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76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76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76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76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76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76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76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76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76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76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76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76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76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76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76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2" name="Google Shape;3252;p76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253" name="Google Shape;3253;p76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76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55" name="Google Shape;3255;p76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6" name="Google Shape;3256;p76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257" name="Google Shape;3257;p76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76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76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76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61" name="Google Shape;3261;p76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76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76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76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76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76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76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68" name="Google Shape;3268;p76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269" name="Google Shape;3269;p76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76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76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76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73" name="Google Shape;3273;p76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76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76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76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76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76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76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76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76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76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76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76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76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76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76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76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76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76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76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76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76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76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76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76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76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76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76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76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76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02" name="Google Shape;3302;p76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303" name="Google Shape;3303;p76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76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05" name="Google Shape;3305;p76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06" name="Google Shape;3306;p76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307" name="Google Shape;3307;p76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76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09" name="Google Shape;3309;p76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310" name="Google Shape;3310;p76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76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12" name="Google Shape;3312;p76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76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76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76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76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76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76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76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20" name="Google Shape;3320;p76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321" name="Google Shape;3321;p76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76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76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76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25" name="Google Shape;3325;p76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76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76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76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76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76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76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76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33" name="Google Shape;3333;p76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334" name="Google Shape;3334;p76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76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76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76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38" name="Google Shape;3338;p76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76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76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76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76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76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76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76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76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76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76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76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76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76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76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76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76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76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76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76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76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76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76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76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76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76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76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76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76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76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76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76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76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76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76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76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76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76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76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76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76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76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80" name="Google Shape;3380;p76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381" name="Google Shape;3381;p76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76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83" name="Google Shape;3383;p76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76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76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76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76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76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76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76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76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76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76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76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76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76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76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76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76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76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76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76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76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76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76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76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76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76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76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76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76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76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76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76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76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76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76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8" name="Google Shape;3418;p76"/>
          <p:cNvGrpSpPr/>
          <p:nvPr/>
        </p:nvGrpSpPr>
        <p:grpSpPr>
          <a:xfrm>
            <a:off x="8147247" y="6391767"/>
            <a:ext cx="3981007" cy="2347587"/>
            <a:chOff x="4714886" y="3271938"/>
            <a:chExt cx="1202721" cy="709241"/>
          </a:xfrm>
        </p:grpSpPr>
        <p:grpSp>
          <p:nvGrpSpPr>
            <p:cNvPr id="3419" name="Google Shape;3419;p76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420" name="Google Shape;3420;p76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76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76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76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76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76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76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76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76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76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76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76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76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76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76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76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76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76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76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76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76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76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76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76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76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76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76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76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76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76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76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76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76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76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76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76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76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76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76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76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76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76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76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76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76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76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76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76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76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76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76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76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76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76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76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76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76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76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76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76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76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76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76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76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76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76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76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76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76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76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76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76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76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76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76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76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76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76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76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76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76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76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76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76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76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76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76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76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76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76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76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76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76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76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76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76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76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76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76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76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76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76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76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76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76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76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76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76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76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76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76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76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76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76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76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76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76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76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76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76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76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76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76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76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76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76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76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76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76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76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76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76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76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76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76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76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76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76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76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76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76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76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76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76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76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76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76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76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76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76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76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76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76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76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76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76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76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76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76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76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76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76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76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76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76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76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76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76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76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76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76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76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76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76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76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76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76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76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76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76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76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76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76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76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76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76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76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76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76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76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76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76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76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76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76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76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76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76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76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76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76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76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76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76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76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76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76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76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76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76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76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76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76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76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76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76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76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76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76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76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76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76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76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76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76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76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76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76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76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76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76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76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76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76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76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76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76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76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76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76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76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76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76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76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76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76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76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76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76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76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76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76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76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76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76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76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76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76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76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76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76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76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76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76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76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76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76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76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76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76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76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76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76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76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94" name="Google Shape;3694;p76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5" name="Google Shape;3695;p76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696" name="Google Shape;3696;p76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76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76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76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76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76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76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76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76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76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76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76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76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76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76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76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76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76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76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76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76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76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76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76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76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76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76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76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76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76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76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76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76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76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76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76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32" name="Google Shape;3732;p76"/>
          <p:cNvGrpSpPr/>
          <p:nvPr/>
        </p:nvGrpSpPr>
        <p:grpSpPr>
          <a:xfrm>
            <a:off x="8010199" y="3842593"/>
            <a:ext cx="4254818" cy="2195161"/>
            <a:chOff x="4758945" y="2591412"/>
            <a:chExt cx="1114585" cy="575011"/>
          </a:xfrm>
        </p:grpSpPr>
        <p:grpSp>
          <p:nvGrpSpPr>
            <p:cNvPr id="3733" name="Google Shape;3733;p76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734" name="Google Shape;3734;p76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76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76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76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76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76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76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76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76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76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76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76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76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76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76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76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50" name="Google Shape;3750;p76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751" name="Google Shape;3751;p76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76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76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76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76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76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76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76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76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76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76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76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76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76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76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76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76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76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76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76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76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76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76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76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76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76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76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76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76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76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76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76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76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76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76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76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76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76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76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76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76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76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76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76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76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76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76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76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76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76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76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76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76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76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76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76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76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76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76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76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76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76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76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76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76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76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76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76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76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76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76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76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76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76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76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76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76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76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76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76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76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76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76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76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76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76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76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76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76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76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76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76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76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76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76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76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76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76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76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76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76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76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76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76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76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76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76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76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76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76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76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76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76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76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76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76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76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76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76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76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76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76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76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76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76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76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76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76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76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76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76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76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76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76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76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76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76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76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76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76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76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76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76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76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76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76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76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76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76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76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76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76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76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76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76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76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76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76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76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76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76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76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76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76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76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76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76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76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76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76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76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76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76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76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76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76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76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76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76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76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76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76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76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76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76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76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76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76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76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76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76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76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76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76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76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76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76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76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76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76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76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76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76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76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76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76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76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76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76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76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76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76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76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76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76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76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76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76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76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76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76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76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76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76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76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76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76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76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76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76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76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76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76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76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76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76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76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76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76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76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76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76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76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76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76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76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76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76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76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76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76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76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76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76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76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76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76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76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76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76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76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76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76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76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76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76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76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76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76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76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76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76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76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76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76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76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76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76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76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76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76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76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76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76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76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76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76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76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76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76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76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76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76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76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76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76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76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76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76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76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76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76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76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76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76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76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76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76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76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76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76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76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3" name="Google Shape;4063;p76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64" name="Google Shape;4064;p76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068" name="Shape 4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9" name="Google Shape;4069;p77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070" name="Google Shape;4070;p77"/>
          <p:cNvSpPr txBox="1"/>
          <p:nvPr>
            <p:ph idx="4294967295" type="body"/>
          </p:nvPr>
        </p:nvSpPr>
        <p:spPr>
          <a:xfrm>
            <a:off x="2136200" y="2915752"/>
            <a:ext cx="14094600" cy="964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br>
              <a:rPr lang="es"/>
            </a:br>
            <a:endParaRPr/>
          </a:p>
        </p:txBody>
      </p:sp>
      <p:grpSp>
        <p:nvGrpSpPr>
          <p:cNvPr id="4071" name="Google Shape;4071;p77"/>
          <p:cNvGrpSpPr/>
          <p:nvPr/>
        </p:nvGrpSpPr>
        <p:grpSpPr>
          <a:xfrm>
            <a:off x="2929875" y="3877211"/>
            <a:ext cx="461372" cy="405544"/>
            <a:chOff x="898875" y="244725"/>
            <a:chExt cx="481800" cy="423500"/>
          </a:xfrm>
        </p:grpSpPr>
        <p:sp>
          <p:nvSpPr>
            <p:cNvPr id="4072" name="Google Shape;4072;p77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3" name="Google Shape;4073;p77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77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5" name="Google Shape;4075;p77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6" name="Google Shape;4076;p77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77" name="Google Shape;4077;p77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78" name="Google Shape;4078;p77"/>
          <p:cNvGrpSpPr/>
          <p:nvPr/>
        </p:nvGrpSpPr>
        <p:grpSpPr>
          <a:xfrm>
            <a:off x="3526089" y="3849287"/>
            <a:ext cx="405520" cy="461396"/>
            <a:chOff x="1529350" y="258825"/>
            <a:chExt cx="423475" cy="481825"/>
          </a:xfrm>
        </p:grpSpPr>
        <p:sp>
          <p:nvSpPr>
            <p:cNvPr id="4079" name="Google Shape;4079;p77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0" name="Google Shape;4080;p77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81" name="Google Shape;4081;p77"/>
          <p:cNvGrpSpPr/>
          <p:nvPr/>
        </p:nvGrpSpPr>
        <p:grpSpPr>
          <a:xfrm>
            <a:off x="4060550" y="3958321"/>
            <a:ext cx="463622" cy="243326"/>
            <a:chOff x="2084325" y="363300"/>
            <a:chExt cx="484150" cy="254100"/>
          </a:xfrm>
        </p:grpSpPr>
        <p:sp>
          <p:nvSpPr>
            <p:cNvPr id="4082" name="Google Shape;4082;p77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3" name="Google Shape;4083;p77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84" name="Google Shape;4084;p77"/>
          <p:cNvGrpSpPr/>
          <p:nvPr/>
        </p:nvGrpSpPr>
        <p:grpSpPr>
          <a:xfrm>
            <a:off x="4671606" y="3849286"/>
            <a:ext cx="405520" cy="461396"/>
            <a:chOff x="2707500" y="249400"/>
            <a:chExt cx="423475" cy="481825"/>
          </a:xfrm>
        </p:grpSpPr>
        <p:sp>
          <p:nvSpPr>
            <p:cNvPr id="4085" name="Google Shape;4085;p77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6" name="Google Shape;4086;p77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87" name="Google Shape;4087;p77"/>
          <p:cNvGrpSpPr/>
          <p:nvPr/>
        </p:nvGrpSpPr>
        <p:grpSpPr>
          <a:xfrm>
            <a:off x="5234136" y="3849729"/>
            <a:ext cx="415335" cy="460510"/>
            <a:chOff x="3300325" y="249875"/>
            <a:chExt cx="433725" cy="480900"/>
          </a:xfrm>
        </p:grpSpPr>
        <p:sp>
          <p:nvSpPr>
            <p:cNvPr id="4088" name="Google Shape;4088;p77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89" name="Google Shape;4089;p77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0" name="Google Shape;4090;p77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1" name="Google Shape;4091;p77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2" name="Google Shape;4092;p77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3" name="Google Shape;4093;p77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094" name="Google Shape;4094;p77"/>
          <p:cNvGrpSpPr/>
          <p:nvPr/>
        </p:nvGrpSpPr>
        <p:grpSpPr>
          <a:xfrm>
            <a:off x="5763306" y="3849621"/>
            <a:ext cx="479207" cy="460725"/>
            <a:chOff x="3854700" y="249750"/>
            <a:chExt cx="500425" cy="481125"/>
          </a:xfrm>
        </p:grpSpPr>
        <p:sp>
          <p:nvSpPr>
            <p:cNvPr id="4095" name="Google Shape;4095;p77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6" name="Google Shape;4096;p77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7" name="Google Shape;4097;p77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8" name="Google Shape;4098;p77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099" name="Google Shape;4099;p77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0" name="Google Shape;4100;p77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1" name="Google Shape;4101;p77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2" name="Google Shape;4102;p77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03" name="Google Shape;4103;p77"/>
          <p:cNvGrpSpPr/>
          <p:nvPr/>
        </p:nvGrpSpPr>
        <p:grpSpPr>
          <a:xfrm>
            <a:off x="6331785" y="3849621"/>
            <a:ext cx="479207" cy="460725"/>
            <a:chOff x="4447550" y="249750"/>
            <a:chExt cx="500425" cy="481125"/>
          </a:xfrm>
        </p:grpSpPr>
        <p:sp>
          <p:nvSpPr>
            <p:cNvPr id="4104" name="Google Shape;4104;p77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5" name="Google Shape;4105;p77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06" name="Google Shape;4106;p77"/>
          <p:cNvGrpSpPr/>
          <p:nvPr/>
        </p:nvGrpSpPr>
        <p:grpSpPr>
          <a:xfrm>
            <a:off x="6915514" y="3849286"/>
            <a:ext cx="461396" cy="461396"/>
            <a:chOff x="5049725" y="249400"/>
            <a:chExt cx="481825" cy="481825"/>
          </a:xfrm>
        </p:grpSpPr>
        <p:sp>
          <p:nvSpPr>
            <p:cNvPr id="4107" name="Google Shape;4107;p77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08" name="Google Shape;4108;p77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09" name="Google Shape;4109;p77"/>
          <p:cNvGrpSpPr/>
          <p:nvPr/>
        </p:nvGrpSpPr>
        <p:grpSpPr>
          <a:xfrm>
            <a:off x="7478488" y="3849286"/>
            <a:ext cx="461396" cy="461396"/>
            <a:chOff x="5660400" y="238125"/>
            <a:chExt cx="481825" cy="481825"/>
          </a:xfrm>
        </p:grpSpPr>
        <p:sp>
          <p:nvSpPr>
            <p:cNvPr id="4110" name="Google Shape;4110;p77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1" name="Google Shape;4111;p77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12" name="Google Shape;4112;p77"/>
          <p:cNvGrpSpPr/>
          <p:nvPr/>
        </p:nvGrpSpPr>
        <p:grpSpPr>
          <a:xfrm>
            <a:off x="8045195" y="3849286"/>
            <a:ext cx="461396" cy="461396"/>
            <a:chOff x="6235400" y="249400"/>
            <a:chExt cx="481825" cy="481825"/>
          </a:xfrm>
        </p:grpSpPr>
        <p:sp>
          <p:nvSpPr>
            <p:cNvPr id="4113" name="Google Shape;4113;p77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4" name="Google Shape;4114;p77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5" name="Google Shape;4115;p77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6" name="Google Shape;4116;p77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17" name="Google Shape;4117;p77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18" name="Google Shape;4118;p77"/>
          <p:cNvGrpSpPr/>
          <p:nvPr/>
        </p:nvGrpSpPr>
        <p:grpSpPr>
          <a:xfrm>
            <a:off x="2929217" y="4454103"/>
            <a:ext cx="462688" cy="405448"/>
            <a:chOff x="899850" y="871450"/>
            <a:chExt cx="483175" cy="423400"/>
          </a:xfrm>
        </p:grpSpPr>
        <p:sp>
          <p:nvSpPr>
            <p:cNvPr id="4119" name="Google Shape;4119;p77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0" name="Google Shape;4120;p77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1" name="Google Shape;4121;p77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2" name="Google Shape;4122;p77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123" name="Google Shape;4123;p77"/>
          <p:cNvSpPr/>
          <p:nvPr/>
        </p:nvSpPr>
        <p:spPr>
          <a:xfrm>
            <a:off x="3523287" y="4426088"/>
            <a:ext cx="411002" cy="461396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124" name="Google Shape;4124;p77"/>
          <p:cNvGrpSpPr/>
          <p:nvPr/>
        </p:nvGrpSpPr>
        <p:grpSpPr>
          <a:xfrm>
            <a:off x="4060765" y="4426117"/>
            <a:ext cx="463191" cy="461420"/>
            <a:chOff x="2085450" y="842250"/>
            <a:chExt cx="483700" cy="481850"/>
          </a:xfrm>
        </p:grpSpPr>
        <p:sp>
          <p:nvSpPr>
            <p:cNvPr id="4125" name="Google Shape;4125;p77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6" name="Google Shape;4126;p77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27" name="Google Shape;4127;p77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28" name="Google Shape;4128;p77"/>
          <p:cNvGrpSpPr/>
          <p:nvPr/>
        </p:nvGrpSpPr>
        <p:grpSpPr>
          <a:xfrm>
            <a:off x="4643632" y="4426129"/>
            <a:ext cx="461467" cy="461396"/>
            <a:chOff x="2685825" y="840375"/>
            <a:chExt cx="481900" cy="481825"/>
          </a:xfrm>
        </p:grpSpPr>
        <p:sp>
          <p:nvSpPr>
            <p:cNvPr id="4129" name="Google Shape;4129;p77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0" name="Google Shape;4130;p77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31" name="Google Shape;4131;p77"/>
          <p:cNvGrpSpPr/>
          <p:nvPr/>
        </p:nvGrpSpPr>
        <p:grpSpPr>
          <a:xfrm>
            <a:off x="5203505" y="4425698"/>
            <a:ext cx="476598" cy="462257"/>
            <a:chOff x="3270675" y="841800"/>
            <a:chExt cx="497700" cy="482725"/>
          </a:xfrm>
        </p:grpSpPr>
        <p:sp>
          <p:nvSpPr>
            <p:cNvPr id="4132" name="Google Shape;4132;p77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3" name="Google Shape;4133;p77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4" name="Google Shape;4134;p77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135" name="Google Shape;4135;p77"/>
          <p:cNvSpPr/>
          <p:nvPr/>
        </p:nvSpPr>
        <p:spPr>
          <a:xfrm>
            <a:off x="5772057" y="4440499"/>
            <a:ext cx="461396" cy="432572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136" name="Google Shape;4136;p77"/>
          <p:cNvGrpSpPr/>
          <p:nvPr/>
        </p:nvGrpSpPr>
        <p:grpSpPr>
          <a:xfrm>
            <a:off x="6340691" y="4454068"/>
            <a:ext cx="461396" cy="405520"/>
            <a:chOff x="4467200" y="877100"/>
            <a:chExt cx="481825" cy="423475"/>
          </a:xfrm>
        </p:grpSpPr>
        <p:sp>
          <p:nvSpPr>
            <p:cNvPr id="4137" name="Google Shape;4137;p77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77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77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0" name="Google Shape;4140;p77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41" name="Google Shape;4141;p77"/>
          <p:cNvGrpSpPr/>
          <p:nvPr/>
        </p:nvGrpSpPr>
        <p:grpSpPr>
          <a:xfrm>
            <a:off x="6904956" y="4426117"/>
            <a:ext cx="482511" cy="461420"/>
            <a:chOff x="5045500" y="842250"/>
            <a:chExt cx="503875" cy="481850"/>
          </a:xfrm>
        </p:grpSpPr>
        <p:sp>
          <p:nvSpPr>
            <p:cNvPr id="4142" name="Google Shape;4142;p77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3" name="Google Shape;4143;p77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44" name="Google Shape;4144;p77"/>
          <p:cNvGrpSpPr/>
          <p:nvPr/>
        </p:nvGrpSpPr>
        <p:grpSpPr>
          <a:xfrm>
            <a:off x="7480043" y="4461776"/>
            <a:ext cx="458283" cy="390102"/>
            <a:chOff x="5645200" y="879425"/>
            <a:chExt cx="478575" cy="407375"/>
          </a:xfrm>
        </p:grpSpPr>
        <p:sp>
          <p:nvSpPr>
            <p:cNvPr id="4145" name="Google Shape;4145;p77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77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77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8" name="Google Shape;4148;p77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49" name="Google Shape;4149;p77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0" name="Google Shape;4150;p77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51" name="Google Shape;4151;p77"/>
          <p:cNvGrpSpPr/>
          <p:nvPr/>
        </p:nvGrpSpPr>
        <p:grpSpPr>
          <a:xfrm>
            <a:off x="8073121" y="4426129"/>
            <a:ext cx="405544" cy="461396"/>
            <a:chOff x="6264525" y="842250"/>
            <a:chExt cx="423500" cy="481825"/>
          </a:xfrm>
        </p:grpSpPr>
        <p:sp>
          <p:nvSpPr>
            <p:cNvPr id="4152" name="Google Shape;4152;p77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3" name="Google Shape;4153;p77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77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5" name="Google Shape;4155;p77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6" name="Google Shape;4156;p77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7" name="Google Shape;4157;p77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58" name="Google Shape;4158;p77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59" name="Google Shape;4159;p77"/>
          <p:cNvGrpSpPr/>
          <p:nvPr/>
        </p:nvGrpSpPr>
        <p:grpSpPr>
          <a:xfrm>
            <a:off x="2929863" y="4990072"/>
            <a:ext cx="461396" cy="461396"/>
            <a:chOff x="900750" y="1436075"/>
            <a:chExt cx="481825" cy="481825"/>
          </a:xfrm>
        </p:grpSpPr>
        <p:sp>
          <p:nvSpPr>
            <p:cNvPr id="4160" name="Google Shape;4160;p77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1" name="Google Shape;4161;p77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2" name="Google Shape;4162;p77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3" name="Google Shape;4163;p77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64" name="Google Shape;4164;p77"/>
          <p:cNvGrpSpPr/>
          <p:nvPr/>
        </p:nvGrpSpPr>
        <p:grpSpPr>
          <a:xfrm>
            <a:off x="3498151" y="5072067"/>
            <a:ext cx="461396" cy="297407"/>
            <a:chOff x="1492675" y="1520750"/>
            <a:chExt cx="481825" cy="310575"/>
          </a:xfrm>
        </p:grpSpPr>
        <p:sp>
          <p:nvSpPr>
            <p:cNvPr id="4165" name="Google Shape;4165;p77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77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67" name="Google Shape;4167;p77"/>
          <p:cNvGrpSpPr/>
          <p:nvPr/>
        </p:nvGrpSpPr>
        <p:grpSpPr>
          <a:xfrm>
            <a:off x="4052769" y="4990048"/>
            <a:ext cx="479183" cy="461444"/>
            <a:chOff x="2071000" y="1435025"/>
            <a:chExt cx="500400" cy="481875"/>
          </a:xfrm>
        </p:grpSpPr>
        <p:sp>
          <p:nvSpPr>
            <p:cNvPr id="4168" name="Google Shape;4168;p77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69" name="Google Shape;4169;p77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0" name="Google Shape;4170;p77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71" name="Google Shape;4171;p77"/>
          <p:cNvGrpSpPr/>
          <p:nvPr/>
        </p:nvGrpSpPr>
        <p:grpSpPr>
          <a:xfrm>
            <a:off x="4635085" y="5018381"/>
            <a:ext cx="478561" cy="404778"/>
            <a:chOff x="2678350" y="1464650"/>
            <a:chExt cx="499750" cy="422700"/>
          </a:xfrm>
        </p:grpSpPr>
        <p:sp>
          <p:nvSpPr>
            <p:cNvPr id="4172" name="Google Shape;4172;p77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3" name="Google Shape;4173;p77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77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75" name="Google Shape;4175;p77"/>
          <p:cNvGrpSpPr/>
          <p:nvPr/>
        </p:nvGrpSpPr>
        <p:grpSpPr>
          <a:xfrm>
            <a:off x="5211105" y="4990072"/>
            <a:ext cx="461396" cy="461396"/>
            <a:chOff x="3271200" y="1435075"/>
            <a:chExt cx="481825" cy="481825"/>
          </a:xfrm>
        </p:grpSpPr>
        <p:sp>
          <p:nvSpPr>
            <p:cNvPr id="4176" name="Google Shape;4176;p77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77" name="Google Shape;4177;p77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78" name="Google Shape;4178;p77"/>
          <p:cNvGrpSpPr/>
          <p:nvPr/>
        </p:nvGrpSpPr>
        <p:grpSpPr>
          <a:xfrm>
            <a:off x="5769362" y="4990048"/>
            <a:ext cx="467093" cy="461443"/>
            <a:chOff x="3858100" y="1435075"/>
            <a:chExt cx="487775" cy="481875"/>
          </a:xfrm>
        </p:grpSpPr>
        <p:sp>
          <p:nvSpPr>
            <p:cNvPr id="4179" name="Google Shape;4179;p77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0" name="Google Shape;4180;p77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1" name="Google Shape;4181;p77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2" name="Google Shape;4182;p77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3" name="Google Shape;4183;p77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184" name="Google Shape;4184;p77"/>
          <p:cNvGrpSpPr/>
          <p:nvPr/>
        </p:nvGrpSpPr>
        <p:grpSpPr>
          <a:xfrm>
            <a:off x="6340691" y="4990072"/>
            <a:ext cx="461396" cy="461396"/>
            <a:chOff x="4456875" y="1435075"/>
            <a:chExt cx="481825" cy="481825"/>
          </a:xfrm>
        </p:grpSpPr>
        <p:sp>
          <p:nvSpPr>
            <p:cNvPr id="4185" name="Google Shape;4185;p77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6" name="Google Shape;4186;p77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7" name="Google Shape;4187;p77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77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89" name="Google Shape;4189;p77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0" name="Google Shape;4190;p77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1" name="Google Shape;4191;p77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77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3" name="Google Shape;4193;p77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4" name="Google Shape;4194;p77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5" name="Google Shape;4195;p77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77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7" name="Google Shape;4197;p77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8" name="Google Shape;4198;p77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199" name="Google Shape;4199;p77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0" name="Google Shape;4200;p77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1" name="Google Shape;4201;p77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2" name="Google Shape;4202;p77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3" name="Google Shape;4203;p77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04" name="Google Shape;4204;p77"/>
          <p:cNvGrpSpPr/>
          <p:nvPr/>
        </p:nvGrpSpPr>
        <p:grpSpPr>
          <a:xfrm>
            <a:off x="6913251" y="4990060"/>
            <a:ext cx="465920" cy="461420"/>
            <a:chOff x="5049725" y="1435050"/>
            <a:chExt cx="486550" cy="481850"/>
          </a:xfrm>
        </p:grpSpPr>
        <p:sp>
          <p:nvSpPr>
            <p:cNvPr id="4205" name="Google Shape;4205;p77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6" name="Google Shape;4206;p77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7" name="Google Shape;4207;p77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08" name="Google Shape;4208;p77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09" name="Google Shape;4209;p77"/>
          <p:cNvGrpSpPr/>
          <p:nvPr/>
        </p:nvGrpSpPr>
        <p:grpSpPr>
          <a:xfrm>
            <a:off x="7478415" y="4990072"/>
            <a:ext cx="461539" cy="461396"/>
            <a:chOff x="5642475" y="1435075"/>
            <a:chExt cx="481975" cy="481825"/>
          </a:xfrm>
        </p:grpSpPr>
        <p:sp>
          <p:nvSpPr>
            <p:cNvPr id="4210" name="Google Shape;4210;p77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1" name="Google Shape;4211;p77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2" name="Google Shape;4212;p77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13" name="Google Shape;4213;p77"/>
          <p:cNvGrpSpPr/>
          <p:nvPr/>
        </p:nvGrpSpPr>
        <p:grpSpPr>
          <a:xfrm>
            <a:off x="8042130" y="4990060"/>
            <a:ext cx="467524" cy="461420"/>
            <a:chOff x="6232000" y="1435050"/>
            <a:chExt cx="488225" cy="481850"/>
          </a:xfrm>
        </p:grpSpPr>
        <p:sp>
          <p:nvSpPr>
            <p:cNvPr id="4214" name="Google Shape;4214;p77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5" name="Google Shape;4215;p77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6" name="Google Shape;4216;p77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7" name="Google Shape;4217;p77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18" name="Google Shape;4218;p77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19" name="Google Shape;4219;p77"/>
          <p:cNvGrpSpPr/>
          <p:nvPr/>
        </p:nvGrpSpPr>
        <p:grpSpPr>
          <a:xfrm>
            <a:off x="2956604" y="5552650"/>
            <a:ext cx="407914" cy="459409"/>
            <a:chOff x="924450" y="2028975"/>
            <a:chExt cx="425975" cy="479750"/>
          </a:xfrm>
        </p:grpSpPr>
        <p:sp>
          <p:nvSpPr>
            <p:cNvPr id="4220" name="Google Shape;4220;p77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1" name="Google Shape;4221;p77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2" name="Google Shape;4222;p77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23" name="Google Shape;4223;p77"/>
          <p:cNvGrpSpPr/>
          <p:nvPr/>
        </p:nvGrpSpPr>
        <p:grpSpPr>
          <a:xfrm>
            <a:off x="4061627" y="5579583"/>
            <a:ext cx="461467" cy="405544"/>
            <a:chOff x="2085450" y="2057100"/>
            <a:chExt cx="481900" cy="423500"/>
          </a:xfrm>
        </p:grpSpPr>
        <p:sp>
          <p:nvSpPr>
            <p:cNvPr id="4224" name="Google Shape;4224;p77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77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6" name="Google Shape;4226;p77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27" name="Google Shape;4227;p77"/>
          <p:cNvGrpSpPr/>
          <p:nvPr/>
        </p:nvGrpSpPr>
        <p:grpSpPr>
          <a:xfrm>
            <a:off x="4643632" y="5611196"/>
            <a:ext cx="461467" cy="342318"/>
            <a:chOff x="2678275" y="2090100"/>
            <a:chExt cx="481900" cy="357475"/>
          </a:xfrm>
        </p:grpSpPr>
        <p:sp>
          <p:nvSpPr>
            <p:cNvPr id="4228" name="Google Shape;4228;p77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29" name="Google Shape;4229;p77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0" name="Google Shape;4230;p77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1" name="Google Shape;4231;p77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2" name="Google Shape;4232;p77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33" name="Google Shape;4233;p77"/>
          <p:cNvGrpSpPr/>
          <p:nvPr/>
        </p:nvGrpSpPr>
        <p:grpSpPr>
          <a:xfrm>
            <a:off x="5292645" y="5627785"/>
            <a:ext cx="298316" cy="309137"/>
            <a:chOff x="3357325" y="2093500"/>
            <a:chExt cx="311525" cy="322825"/>
          </a:xfrm>
        </p:grpSpPr>
        <p:sp>
          <p:nvSpPr>
            <p:cNvPr id="4234" name="Google Shape;4234;p77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5" name="Google Shape;4235;p77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36" name="Google Shape;4236;p77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237" name="Google Shape;4237;p77"/>
          <p:cNvSpPr/>
          <p:nvPr/>
        </p:nvSpPr>
        <p:spPr>
          <a:xfrm>
            <a:off x="5775851" y="5567488"/>
            <a:ext cx="453807" cy="429531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238" name="Google Shape;4238;p77"/>
          <p:cNvGrpSpPr/>
          <p:nvPr/>
        </p:nvGrpSpPr>
        <p:grpSpPr>
          <a:xfrm>
            <a:off x="6372770" y="5551657"/>
            <a:ext cx="397236" cy="461396"/>
            <a:chOff x="4492800" y="2027925"/>
            <a:chExt cx="414825" cy="481825"/>
          </a:xfrm>
        </p:grpSpPr>
        <p:sp>
          <p:nvSpPr>
            <p:cNvPr id="4239" name="Google Shape;4239;p77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0" name="Google Shape;4240;p77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41" name="Google Shape;4241;p77"/>
          <p:cNvGrpSpPr/>
          <p:nvPr/>
        </p:nvGrpSpPr>
        <p:grpSpPr>
          <a:xfrm>
            <a:off x="6915550" y="5551645"/>
            <a:ext cx="461324" cy="461420"/>
            <a:chOff x="5049725" y="2027900"/>
            <a:chExt cx="481750" cy="481850"/>
          </a:xfrm>
        </p:grpSpPr>
        <p:sp>
          <p:nvSpPr>
            <p:cNvPr id="4242" name="Google Shape;4242;p77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3" name="Google Shape;4243;p77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4" name="Google Shape;4244;p77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5" name="Google Shape;4245;p77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6" name="Google Shape;4246;p77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7" name="Google Shape;4247;p77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8" name="Google Shape;4248;p77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49" name="Google Shape;4249;p77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50" name="Google Shape;4250;p77"/>
          <p:cNvGrpSpPr/>
          <p:nvPr/>
        </p:nvGrpSpPr>
        <p:grpSpPr>
          <a:xfrm>
            <a:off x="7559655" y="5551765"/>
            <a:ext cx="299058" cy="461180"/>
            <a:chOff x="5726350" y="2028150"/>
            <a:chExt cx="312300" cy="481600"/>
          </a:xfrm>
        </p:grpSpPr>
        <p:sp>
          <p:nvSpPr>
            <p:cNvPr id="4251" name="Google Shape;4251;p77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2" name="Google Shape;4252;p77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3" name="Google Shape;4253;p77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54" name="Google Shape;4254;p77"/>
          <p:cNvGrpSpPr/>
          <p:nvPr/>
        </p:nvGrpSpPr>
        <p:grpSpPr>
          <a:xfrm>
            <a:off x="8049528" y="5555990"/>
            <a:ext cx="452729" cy="452729"/>
            <a:chOff x="6239925" y="2032450"/>
            <a:chExt cx="472775" cy="472775"/>
          </a:xfrm>
        </p:grpSpPr>
        <p:sp>
          <p:nvSpPr>
            <p:cNvPr id="4255" name="Google Shape;4255;p77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6" name="Google Shape;4256;p77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57" name="Google Shape;4257;p77"/>
          <p:cNvGrpSpPr/>
          <p:nvPr/>
        </p:nvGrpSpPr>
        <p:grpSpPr>
          <a:xfrm>
            <a:off x="8660344" y="3954010"/>
            <a:ext cx="455123" cy="252184"/>
            <a:chOff x="903075" y="2730000"/>
            <a:chExt cx="475275" cy="263350"/>
          </a:xfrm>
        </p:grpSpPr>
        <p:sp>
          <p:nvSpPr>
            <p:cNvPr id="4258" name="Google Shape;4258;p77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77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0" name="Google Shape;4260;p77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61" name="Google Shape;4261;p77"/>
          <p:cNvGrpSpPr/>
          <p:nvPr/>
        </p:nvGrpSpPr>
        <p:grpSpPr>
          <a:xfrm>
            <a:off x="3498151" y="5551657"/>
            <a:ext cx="461396" cy="461396"/>
            <a:chOff x="1492675" y="2027925"/>
            <a:chExt cx="481825" cy="481825"/>
          </a:xfrm>
        </p:grpSpPr>
        <p:sp>
          <p:nvSpPr>
            <p:cNvPr id="4262" name="Google Shape;4262;p77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3" name="Google Shape;4263;p77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4" name="Google Shape;4264;p77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5" name="Google Shape;4265;p77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6" name="Google Shape;4266;p77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67" name="Google Shape;4267;p77"/>
          <p:cNvGrpSpPr/>
          <p:nvPr/>
        </p:nvGrpSpPr>
        <p:grpSpPr>
          <a:xfrm>
            <a:off x="9246203" y="3849404"/>
            <a:ext cx="461396" cy="461396"/>
            <a:chOff x="1492675" y="2620775"/>
            <a:chExt cx="481825" cy="481825"/>
          </a:xfrm>
        </p:grpSpPr>
        <p:sp>
          <p:nvSpPr>
            <p:cNvPr id="4268" name="Google Shape;4268;p77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69" name="Google Shape;4269;p77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270" name="Google Shape;4270;p77"/>
          <p:cNvSpPr/>
          <p:nvPr/>
        </p:nvSpPr>
        <p:spPr>
          <a:xfrm>
            <a:off x="9790157" y="3849274"/>
            <a:ext cx="479422" cy="461396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271" name="Google Shape;4271;p77"/>
          <p:cNvGrpSpPr/>
          <p:nvPr/>
        </p:nvGrpSpPr>
        <p:grpSpPr>
          <a:xfrm>
            <a:off x="10366535" y="3871141"/>
            <a:ext cx="453687" cy="417921"/>
            <a:chOff x="2682350" y="2643425"/>
            <a:chExt cx="473775" cy="436425"/>
          </a:xfrm>
        </p:grpSpPr>
        <p:sp>
          <p:nvSpPr>
            <p:cNvPr id="4272" name="Google Shape;4272;p77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3" name="Google Shape;4273;p77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4" name="Google Shape;4274;p77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5" name="Google Shape;4275;p77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6" name="Google Shape;4276;p77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7" name="Google Shape;4277;p77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78" name="Google Shape;4278;p77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79" name="Google Shape;4279;p77"/>
          <p:cNvGrpSpPr/>
          <p:nvPr/>
        </p:nvGrpSpPr>
        <p:grpSpPr>
          <a:xfrm>
            <a:off x="10999617" y="3849404"/>
            <a:ext cx="324411" cy="461396"/>
            <a:chOff x="3342725" y="2620775"/>
            <a:chExt cx="338775" cy="481825"/>
          </a:xfrm>
        </p:grpSpPr>
        <p:sp>
          <p:nvSpPr>
            <p:cNvPr id="4280" name="Google Shape;4280;p77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1" name="Google Shape;4281;p77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2" name="Google Shape;4282;p77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83" name="Google Shape;4283;p77"/>
          <p:cNvGrpSpPr/>
          <p:nvPr/>
        </p:nvGrpSpPr>
        <p:grpSpPr>
          <a:xfrm>
            <a:off x="11535131" y="3849404"/>
            <a:ext cx="378491" cy="461396"/>
            <a:chOff x="3907325" y="2620775"/>
            <a:chExt cx="395250" cy="481825"/>
          </a:xfrm>
        </p:grpSpPr>
        <p:sp>
          <p:nvSpPr>
            <p:cNvPr id="4284" name="Google Shape;4284;p77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5" name="Google Shape;4285;p77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6" name="Google Shape;4286;p77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87" name="Google Shape;4287;p77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88" name="Google Shape;4288;p77"/>
          <p:cNvGrpSpPr/>
          <p:nvPr/>
        </p:nvGrpSpPr>
        <p:grpSpPr>
          <a:xfrm>
            <a:off x="12069878" y="3863828"/>
            <a:ext cx="461396" cy="432548"/>
            <a:chOff x="4456875" y="2635825"/>
            <a:chExt cx="481825" cy="451700"/>
          </a:xfrm>
        </p:grpSpPr>
        <p:sp>
          <p:nvSpPr>
            <p:cNvPr id="4289" name="Google Shape;4289;p77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77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1" name="Google Shape;4291;p77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2" name="Google Shape;4292;p77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3" name="Google Shape;4293;p77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4" name="Google Shape;4294;p77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95" name="Google Shape;4295;p77"/>
          <p:cNvGrpSpPr/>
          <p:nvPr/>
        </p:nvGrpSpPr>
        <p:grpSpPr>
          <a:xfrm>
            <a:off x="12647789" y="3863828"/>
            <a:ext cx="461396" cy="432548"/>
            <a:chOff x="5049725" y="2635825"/>
            <a:chExt cx="481825" cy="451700"/>
          </a:xfrm>
        </p:grpSpPr>
        <p:sp>
          <p:nvSpPr>
            <p:cNvPr id="4296" name="Google Shape;4296;p77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7" name="Google Shape;4297;p77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298" name="Google Shape;4298;p77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299" name="Google Shape;4299;p77"/>
          <p:cNvGrpSpPr/>
          <p:nvPr/>
        </p:nvGrpSpPr>
        <p:grpSpPr>
          <a:xfrm>
            <a:off x="13209709" y="3850002"/>
            <a:ext cx="460462" cy="460199"/>
            <a:chOff x="5643000" y="2621375"/>
            <a:chExt cx="480850" cy="480575"/>
          </a:xfrm>
        </p:grpSpPr>
        <p:sp>
          <p:nvSpPr>
            <p:cNvPr id="4300" name="Google Shape;4300;p77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1" name="Google Shape;4301;p77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2" name="Google Shape;4302;p77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3" name="Google Shape;4303;p77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4" name="Google Shape;4304;p77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5" name="Google Shape;4305;p77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6" name="Google Shape;4306;p77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07" name="Google Shape;4307;p77"/>
          <p:cNvGrpSpPr/>
          <p:nvPr/>
        </p:nvGrpSpPr>
        <p:grpSpPr>
          <a:xfrm>
            <a:off x="13780092" y="3849404"/>
            <a:ext cx="461539" cy="461396"/>
            <a:chOff x="6235250" y="2620775"/>
            <a:chExt cx="481975" cy="481825"/>
          </a:xfrm>
        </p:grpSpPr>
        <p:sp>
          <p:nvSpPr>
            <p:cNvPr id="4308" name="Google Shape;4308;p77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09" name="Google Shape;4309;p77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0" name="Google Shape;4310;p77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1" name="Google Shape;4311;p77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2" name="Google Shape;4312;p77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313" name="Google Shape;4313;p77"/>
          <p:cNvSpPr/>
          <p:nvPr/>
        </p:nvSpPr>
        <p:spPr>
          <a:xfrm>
            <a:off x="8653246" y="4438979"/>
            <a:ext cx="469248" cy="435612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314" name="Google Shape;4314;p77"/>
          <p:cNvGrpSpPr/>
          <p:nvPr/>
        </p:nvGrpSpPr>
        <p:grpSpPr>
          <a:xfrm>
            <a:off x="9244947" y="4426247"/>
            <a:ext cx="463909" cy="461396"/>
            <a:chOff x="1535000" y="3223325"/>
            <a:chExt cx="484450" cy="481825"/>
          </a:xfrm>
        </p:grpSpPr>
        <p:sp>
          <p:nvSpPr>
            <p:cNvPr id="4315" name="Google Shape;4315;p77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6" name="Google Shape;4316;p77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77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18" name="Google Shape;4318;p77"/>
          <p:cNvGrpSpPr/>
          <p:nvPr/>
        </p:nvGrpSpPr>
        <p:grpSpPr>
          <a:xfrm>
            <a:off x="9799253" y="4474258"/>
            <a:ext cx="461396" cy="365372"/>
            <a:chOff x="2085525" y="3263750"/>
            <a:chExt cx="481825" cy="381550"/>
          </a:xfrm>
        </p:grpSpPr>
        <p:sp>
          <p:nvSpPr>
            <p:cNvPr id="4319" name="Google Shape;4319;p77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20" name="Google Shape;4320;p77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321" name="Google Shape;4321;p77"/>
          <p:cNvSpPr/>
          <p:nvPr/>
        </p:nvSpPr>
        <p:spPr>
          <a:xfrm>
            <a:off x="10362574" y="4517857"/>
            <a:ext cx="461396" cy="277848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322" name="Google Shape;4322;p77"/>
          <p:cNvGrpSpPr/>
          <p:nvPr/>
        </p:nvGrpSpPr>
        <p:grpSpPr>
          <a:xfrm>
            <a:off x="10930478" y="4426235"/>
            <a:ext cx="462688" cy="461420"/>
            <a:chOff x="3270450" y="3213625"/>
            <a:chExt cx="483175" cy="481850"/>
          </a:xfrm>
        </p:grpSpPr>
        <p:sp>
          <p:nvSpPr>
            <p:cNvPr id="4323" name="Google Shape;4323;p77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24" name="Google Shape;4324;p77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25" name="Google Shape;4325;p77"/>
          <p:cNvGrpSpPr/>
          <p:nvPr/>
        </p:nvGrpSpPr>
        <p:grpSpPr>
          <a:xfrm>
            <a:off x="11609500" y="4426247"/>
            <a:ext cx="229752" cy="461396"/>
            <a:chOff x="3984950" y="3213600"/>
            <a:chExt cx="239925" cy="481825"/>
          </a:xfrm>
        </p:grpSpPr>
        <p:sp>
          <p:nvSpPr>
            <p:cNvPr id="4326" name="Google Shape;4326;p77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27" name="Google Shape;4327;p77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328" name="Google Shape;4328;p77"/>
          <p:cNvSpPr/>
          <p:nvPr/>
        </p:nvSpPr>
        <p:spPr>
          <a:xfrm>
            <a:off x="12069664" y="4426088"/>
            <a:ext cx="461467" cy="461396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329" name="Google Shape;4329;p77"/>
          <p:cNvSpPr/>
          <p:nvPr/>
        </p:nvSpPr>
        <p:spPr>
          <a:xfrm>
            <a:off x="12647588" y="4453091"/>
            <a:ext cx="461396" cy="407387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330" name="Google Shape;4330;p77"/>
          <p:cNvGrpSpPr/>
          <p:nvPr/>
        </p:nvGrpSpPr>
        <p:grpSpPr>
          <a:xfrm>
            <a:off x="13198386" y="4466622"/>
            <a:ext cx="483109" cy="380646"/>
            <a:chOff x="5629975" y="3255775"/>
            <a:chExt cx="504500" cy="397500"/>
          </a:xfrm>
        </p:grpSpPr>
        <p:sp>
          <p:nvSpPr>
            <p:cNvPr id="4331" name="Google Shape;4331;p77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2" name="Google Shape;4332;p77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77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4" name="Google Shape;4334;p77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5" name="Google Shape;4335;p77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36" name="Google Shape;4336;p77"/>
          <p:cNvGrpSpPr/>
          <p:nvPr/>
        </p:nvGrpSpPr>
        <p:grpSpPr>
          <a:xfrm>
            <a:off x="13779481" y="4466765"/>
            <a:ext cx="462760" cy="380359"/>
            <a:chOff x="6234950" y="3255925"/>
            <a:chExt cx="483250" cy="397200"/>
          </a:xfrm>
        </p:grpSpPr>
        <p:sp>
          <p:nvSpPr>
            <p:cNvPr id="4337" name="Google Shape;4337;p77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77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39" name="Google Shape;4339;p77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0" name="Google Shape;4340;p77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1" name="Google Shape;4341;p77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2" name="Google Shape;4342;p77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43" name="Google Shape;4343;p77"/>
          <p:cNvGrpSpPr/>
          <p:nvPr/>
        </p:nvGrpSpPr>
        <p:grpSpPr>
          <a:xfrm>
            <a:off x="8671631" y="4990190"/>
            <a:ext cx="432548" cy="461396"/>
            <a:chOff x="914900" y="3806450"/>
            <a:chExt cx="451700" cy="481825"/>
          </a:xfrm>
        </p:grpSpPr>
        <p:sp>
          <p:nvSpPr>
            <p:cNvPr id="4344" name="Google Shape;4344;p77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5" name="Google Shape;4345;p77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77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77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48" name="Google Shape;4348;p77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49" name="Google Shape;4349;p77"/>
          <p:cNvGrpSpPr/>
          <p:nvPr/>
        </p:nvGrpSpPr>
        <p:grpSpPr>
          <a:xfrm>
            <a:off x="9241379" y="4989938"/>
            <a:ext cx="471043" cy="461898"/>
            <a:chOff x="1490050" y="3805975"/>
            <a:chExt cx="491900" cy="482350"/>
          </a:xfrm>
        </p:grpSpPr>
        <p:sp>
          <p:nvSpPr>
            <p:cNvPr id="4350" name="Google Shape;4350;p77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1" name="Google Shape;4351;p77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2" name="Google Shape;4352;p77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3" name="Google Shape;4353;p77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54" name="Google Shape;4354;p77"/>
          <p:cNvGrpSpPr/>
          <p:nvPr/>
        </p:nvGrpSpPr>
        <p:grpSpPr>
          <a:xfrm>
            <a:off x="9817854" y="4990190"/>
            <a:ext cx="424193" cy="461396"/>
            <a:chOff x="2104275" y="3806450"/>
            <a:chExt cx="442975" cy="481825"/>
          </a:xfrm>
        </p:grpSpPr>
        <p:sp>
          <p:nvSpPr>
            <p:cNvPr id="4355" name="Google Shape;4355;p77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6" name="Google Shape;4356;p77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57" name="Google Shape;4357;p77"/>
          <p:cNvGrpSpPr/>
          <p:nvPr/>
        </p:nvGrpSpPr>
        <p:grpSpPr>
          <a:xfrm>
            <a:off x="10393851" y="4990190"/>
            <a:ext cx="399056" cy="461396"/>
            <a:chOff x="2710875" y="3806450"/>
            <a:chExt cx="416725" cy="481825"/>
          </a:xfrm>
        </p:grpSpPr>
        <p:sp>
          <p:nvSpPr>
            <p:cNvPr id="4358" name="Google Shape;4358;p77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59" name="Google Shape;4359;p77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60" name="Google Shape;4360;p77"/>
          <p:cNvGrpSpPr/>
          <p:nvPr/>
        </p:nvGrpSpPr>
        <p:grpSpPr>
          <a:xfrm>
            <a:off x="10931124" y="5045192"/>
            <a:ext cx="461396" cy="351391"/>
            <a:chOff x="3271200" y="3863875"/>
            <a:chExt cx="481825" cy="366950"/>
          </a:xfrm>
        </p:grpSpPr>
        <p:sp>
          <p:nvSpPr>
            <p:cNvPr id="4361" name="Google Shape;4361;p77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2" name="Google Shape;4362;p77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63" name="Google Shape;4363;p77"/>
          <p:cNvGrpSpPr/>
          <p:nvPr/>
        </p:nvGrpSpPr>
        <p:grpSpPr>
          <a:xfrm>
            <a:off x="11523412" y="4990501"/>
            <a:ext cx="401929" cy="460773"/>
            <a:chOff x="3895050" y="3806775"/>
            <a:chExt cx="419725" cy="481175"/>
          </a:xfrm>
        </p:grpSpPr>
        <p:sp>
          <p:nvSpPr>
            <p:cNvPr id="4364" name="Google Shape;4364;p77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5" name="Google Shape;4365;p77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66" name="Google Shape;4366;p77"/>
          <p:cNvGrpSpPr/>
          <p:nvPr/>
        </p:nvGrpSpPr>
        <p:grpSpPr>
          <a:xfrm>
            <a:off x="12071889" y="4990202"/>
            <a:ext cx="457374" cy="461372"/>
            <a:chOff x="4464775" y="3806475"/>
            <a:chExt cx="477625" cy="481800"/>
          </a:xfrm>
        </p:grpSpPr>
        <p:sp>
          <p:nvSpPr>
            <p:cNvPr id="4367" name="Google Shape;4367;p77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8" name="Google Shape;4368;p77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69" name="Google Shape;4369;p77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0" name="Google Shape;4370;p77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1" name="Google Shape;4371;p77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2" name="Google Shape;4372;p77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73" name="Google Shape;4373;p77"/>
          <p:cNvGrpSpPr/>
          <p:nvPr/>
        </p:nvGrpSpPr>
        <p:grpSpPr>
          <a:xfrm>
            <a:off x="12647789" y="4990190"/>
            <a:ext cx="461396" cy="461396"/>
            <a:chOff x="5049725" y="3806450"/>
            <a:chExt cx="481825" cy="481825"/>
          </a:xfrm>
        </p:grpSpPr>
        <p:sp>
          <p:nvSpPr>
            <p:cNvPr id="4374" name="Google Shape;4374;p77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77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6" name="Google Shape;4376;p77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77" name="Google Shape;4377;p77"/>
          <p:cNvGrpSpPr/>
          <p:nvPr/>
        </p:nvGrpSpPr>
        <p:grpSpPr>
          <a:xfrm>
            <a:off x="13209243" y="4990190"/>
            <a:ext cx="461396" cy="461396"/>
            <a:chOff x="5651375" y="3806450"/>
            <a:chExt cx="481825" cy="481825"/>
          </a:xfrm>
        </p:grpSpPr>
        <p:sp>
          <p:nvSpPr>
            <p:cNvPr id="4378" name="Google Shape;4378;p77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79" name="Google Shape;4379;p77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0" name="Google Shape;4380;p77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1" name="Google Shape;4381;p77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82" name="Google Shape;4382;p77"/>
          <p:cNvGrpSpPr/>
          <p:nvPr/>
        </p:nvGrpSpPr>
        <p:grpSpPr>
          <a:xfrm>
            <a:off x="13807874" y="4992895"/>
            <a:ext cx="405975" cy="455985"/>
            <a:chOff x="6264300" y="3809300"/>
            <a:chExt cx="423950" cy="476175"/>
          </a:xfrm>
        </p:grpSpPr>
        <p:sp>
          <p:nvSpPr>
            <p:cNvPr id="4383" name="Google Shape;4383;p77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4" name="Google Shape;4384;p77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5" name="Google Shape;4385;p77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86" name="Google Shape;4386;p77"/>
          <p:cNvGrpSpPr/>
          <p:nvPr/>
        </p:nvGrpSpPr>
        <p:grpSpPr>
          <a:xfrm>
            <a:off x="8656310" y="5551762"/>
            <a:ext cx="463191" cy="461420"/>
            <a:chOff x="898875" y="4399275"/>
            <a:chExt cx="483700" cy="481850"/>
          </a:xfrm>
        </p:grpSpPr>
        <p:sp>
          <p:nvSpPr>
            <p:cNvPr id="4387" name="Google Shape;4387;p77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8" name="Google Shape;4388;p77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77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0" name="Google Shape;4390;p77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1" name="Google Shape;4391;p77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77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3" name="Google Shape;4393;p77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4" name="Google Shape;4394;p77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395" name="Google Shape;4395;p77"/>
          <p:cNvGrpSpPr/>
          <p:nvPr/>
        </p:nvGrpSpPr>
        <p:grpSpPr>
          <a:xfrm>
            <a:off x="9246203" y="5572506"/>
            <a:ext cx="461396" cy="419932"/>
            <a:chOff x="1492675" y="4420975"/>
            <a:chExt cx="481825" cy="438525"/>
          </a:xfrm>
        </p:grpSpPr>
        <p:sp>
          <p:nvSpPr>
            <p:cNvPr id="4396" name="Google Shape;4396;p77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7" name="Google Shape;4397;p77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8" name="Google Shape;4398;p77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399" name="Google Shape;4399;p77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0" name="Google Shape;4400;p77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01" name="Google Shape;4401;p77"/>
          <p:cNvGrpSpPr/>
          <p:nvPr/>
        </p:nvGrpSpPr>
        <p:grpSpPr>
          <a:xfrm>
            <a:off x="9796991" y="5552684"/>
            <a:ext cx="465920" cy="459576"/>
            <a:chOff x="2084100" y="4400250"/>
            <a:chExt cx="486550" cy="479925"/>
          </a:xfrm>
        </p:grpSpPr>
        <p:sp>
          <p:nvSpPr>
            <p:cNvPr id="4402" name="Google Shape;4402;p77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3" name="Google Shape;4403;p77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4" name="Google Shape;4404;p77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5" name="Google Shape;4405;p77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6" name="Google Shape;4406;p77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07" name="Google Shape;4407;p77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08" name="Google Shape;4408;p77"/>
          <p:cNvGrpSpPr/>
          <p:nvPr/>
        </p:nvGrpSpPr>
        <p:grpSpPr>
          <a:xfrm>
            <a:off x="10390619" y="5551798"/>
            <a:ext cx="405520" cy="461348"/>
            <a:chOff x="2707950" y="4399325"/>
            <a:chExt cx="423475" cy="481775"/>
          </a:xfrm>
        </p:grpSpPr>
        <p:sp>
          <p:nvSpPr>
            <p:cNvPr id="4409" name="Google Shape;4409;p77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0" name="Google Shape;4410;p77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1" name="Google Shape;4411;p77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2" name="Google Shape;4412;p77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3" name="Google Shape;4413;p77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4" name="Google Shape;4414;p77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5" name="Google Shape;4415;p77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6" name="Google Shape;4416;p77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7" name="Google Shape;4417;p77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8" name="Google Shape;4418;p77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19" name="Google Shape;4419;p77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0" name="Google Shape;4420;p77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21" name="Google Shape;4421;p77"/>
          <p:cNvGrpSpPr/>
          <p:nvPr/>
        </p:nvGrpSpPr>
        <p:grpSpPr>
          <a:xfrm>
            <a:off x="10974780" y="5551762"/>
            <a:ext cx="374086" cy="461420"/>
            <a:chOff x="3330525" y="4399275"/>
            <a:chExt cx="390650" cy="481850"/>
          </a:xfrm>
        </p:grpSpPr>
        <p:sp>
          <p:nvSpPr>
            <p:cNvPr id="4422" name="Google Shape;4422;p77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3" name="Google Shape;4423;p77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77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77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77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7" name="Google Shape;4427;p77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28" name="Google Shape;4428;p77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29" name="Google Shape;4429;p77"/>
          <p:cNvGrpSpPr/>
          <p:nvPr/>
        </p:nvGrpSpPr>
        <p:grpSpPr>
          <a:xfrm>
            <a:off x="11552153" y="5551774"/>
            <a:ext cx="344449" cy="461396"/>
            <a:chOff x="3938800" y="4399275"/>
            <a:chExt cx="359700" cy="481825"/>
          </a:xfrm>
        </p:grpSpPr>
        <p:sp>
          <p:nvSpPr>
            <p:cNvPr id="4430" name="Google Shape;4430;p77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1" name="Google Shape;4431;p77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2" name="Google Shape;4432;p77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3" name="Google Shape;4433;p77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4" name="Google Shape;4434;p77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35" name="Google Shape;4435;p77"/>
          <p:cNvGrpSpPr/>
          <p:nvPr/>
        </p:nvGrpSpPr>
        <p:grpSpPr>
          <a:xfrm>
            <a:off x="12192427" y="5551774"/>
            <a:ext cx="216298" cy="461396"/>
            <a:chOff x="4584850" y="4399275"/>
            <a:chExt cx="225875" cy="481825"/>
          </a:xfrm>
        </p:grpSpPr>
        <p:sp>
          <p:nvSpPr>
            <p:cNvPr id="4436" name="Google Shape;4436;p77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37" name="Google Shape;4437;p77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438" name="Google Shape;4438;p77"/>
          <p:cNvSpPr/>
          <p:nvPr/>
        </p:nvSpPr>
        <p:spPr>
          <a:xfrm>
            <a:off x="12625133" y="5551652"/>
            <a:ext cx="506307" cy="461204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439" name="Google Shape;4439;p77"/>
          <p:cNvGrpSpPr/>
          <p:nvPr/>
        </p:nvGrpSpPr>
        <p:grpSpPr>
          <a:xfrm>
            <a:off x="13209243" y="5551774"/>
            <a:ext cx="461396" cy="461396"/>
            <a:chOff x="5642550" y="4399275"/>
            <a:chExt cx="481825" cy="481825"/>
          </a:xfrm>
        </p:grpSpPr>
        <p:sp>
          <p:nvSpPr>
            <p:cNvPr id="4440" name="Google Shape;4440;p77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77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42" name="Google Shape;4442;p77"/>
          <p:cNvGrpSpPr/>
          <p:nvPr/>
        </p:nvGrpSpPr>
        <p:grpSpPr>
          <a:xfrm>
            <a:off x="13763801" y="5567970"/>
            <a:ext cx="494122" cy="429005"/>
            <a:chOff x="6218300" y="4416175"/>
            <a:chExt cx="516000" cy="448000"/>
          </a:xfrm>
        </p:grpSpPr>
        <p:sp>
          <p:nvSpPr>
            <p:cNvPr id="4443" name="Google Shape;4443;p77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4" name="Google Shape;4444;p77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5" name="Google Shape;4445;p77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46" name="Google Shape;4446;p77"/>
          <p:cNvGrpSpPr/>
          <p:nvPr/>
        </p:nvGrpSpPr>
        <p:grpSpPr>
          <a:xfrm>
            <a:off x="14322189" y="3849521"/>
            <a:ext cx="461396" cy="461396"/>
            <a:chOff x="899850" y="4992125"/>
            <a:chExt cx="481825" cy="481825"/>
          </a:xfrm>
        </p:grpSpPr>
        <p:sp>
          <p:nvSpPr>
            <p:cNvPr id="4447" name="Google Shape;4447;p77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8" name="Google Shape;4448;p77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49" name="Google Shape;4449;p77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50" name="Google Shape;4450;p77"/>
          <p:cNvGrpSpPr/>
          <p:nvPr/>
        </p:nvGrpSpPr>
        <p:grpSpPr>
          <a:xfrm>
            <a:off x="14322213" y="4426335"/>
            <a:ext cx="461396" cy="461396"/>
            <a:chOff x="1492675" y="4992125"/>
            <a:chExt cx="481825" cy="481825"/>
          </a:xfrm>
        </p:grpSpPr>
        <p:sp>
          <p:nvSpPr>
            <p:cNvPr id="4451" name="Google Shape;4451;p77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2" name="Google Shape;4452;p77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53" name="Google Shape;4453;p77"/>
          <p:cNvGrpSpPr/>
          <p:nvPr/>
        </p:nvGrpSpPr>
        <p:grpSpPr>
          <a:xfrm>
            <a:off x="14322236" y="4990248"/>
            <a:ext cx="461396" cy="461396"/>
            <a:chOff x="2085525" y="4992125"/>
            <a:chExt cx="481825" cy="481825"/>
          </a:xfrm>
        </p:grpSpPr>
        <p:sp>
          <p:nvSpPr>
            <p:cNvPr id="4454" name="Google Shape;4454;p77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5" name="Google Shape;4455;p77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56" name="Google Shape;4456;p77"/>
          <p:cNvGrpSpPr/>
          <p:nvPr/>
        </p:nvGrpSpPr>
        <p:grpSpPr>
          <a:xfrm>
            <a:off x="14899247" y="3849521"/>
            <a:ext cx="461396" cy="461396"/>
            <a:chOff x="2678350" y="4992125"/>
            <a:chExt cx="481825" cy="481825"/>
          </a:xfrm>
        </p:grpSpPr>
        <p:sp>
          <p:nvSpPr>
            <p:cNvPr id="4457" name="Google Shape;4457;p77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77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59" name="Google Shape;4459;p77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60" name="Google Shape;4460;p77"/>
          <p:cNvGrpSpPr/>
          <p:nvPr/>
        </p:nvGrpSpPr>
        <p:grpSpPr>
          <a:xfrm>
            <a:off x="14322284" y="5551804"/>
            <a:ext cx="461396" cy="461396"/>
            <a:chOff x="3271200" y="4992125"/>
            <a:chExt cx="481825" cy="481825"/>
          </a:xfrm>
        </p:grpSpPr>
        <p:sp>
          <p:nvSpPr>
            <p:cNvPr id="4461" name="Google Shape;4461;p77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2" name="Google Shape;4462;p77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3" name="Google Shape;4463;p77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64" name="Google Shape;4464;p77"/>
          <p:cNvGrpSpPr/>
          <p:nvPr/>
        </p:nvGrpSpPr>
        <p:grpSpPr>
          <a:xfrm>
            <a:off x="14899186" y="4427735"/>
            <a:ext cx="461611" cy="458595"/>
            <a:chOff x="3863900" y="4993625"/>
            <a:chExt cx="482050" cy="478900"/>
          </a:xfrm>
        </p:grpSpPr>
        <p:sp>
          <p:nvSpPr>
            <p:cNvPr id="4465" name="Google Shape;4465;p77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77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77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68" name="Google Shape;4468;p77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69" name="Google Shape;4469;p77"/>
          <p:cNvGrpSpPr/>
          <p:nvPr/>
        </p:nvGrpSpPr>
        <p:grpSpPr>
          <a:xfrm>
            <a:off x="14899210" y="4991649"/>
            <a:ext cx="461611" cy="458595"/>
            <a:chOff x="4456725" y="4993625"/>
            <a:chExt cx="482050" cy="478900"/>
          </a:xfrm>
        </p:grpSpPr>
        <p:sp>
          <p:nvSpPr>
            <p:cNvPr id="4470" name="Google Shape;4470;p77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1" name="Google Shape;4471;p77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77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3" name="Google Shape;4473;p77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74" name="Google Shape;4474;p77"/>
          <p:cNvGrpSpPr/>
          <p:nvPr/>
        </p:nvGrpSpPr>
        <p:grpSpPr>
          <a:xfrm>
            <a:off x="14899234" y="5553192"/>
            <a:ext cx="461611" cy="458619"/>
            <a:chOff x="5049575" y="4993600"/>
            <a:chExt cx="482050" cy="478925"/>
          </a:xfrm>
        </p:grpSpPr>
        <p:sp>
          <p:nvSpPr>
            <p:cNvPr id="4475" name="Google Shape;4475;p77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77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77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78" name="Google Shape;4478;p77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79" name="Google Shape;4479;p77"/>
          <p:cNvGrpSpPr/>
          <p:nvPr/>
        </p:nvGrpSpPr>
        <p:grpSpPr>
          <a:xfrm>
            <a:off x="2929241" y="6322564"/>
            <a:ext cx="462640" cy="406621"/>
            <a:chOff x="892750" y="267400"/>
            <a:chExt cx="483125" cy="424625"/>
          </a:xfrm>
        </p:grpSpPr>
        <p:sp>
          <p:nvSpPr>
            <p:cNvPr id="4480" name="Google Shape;4480;p77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1" name="Google Shape;4481;p77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2" name="Google Shape;4482;p77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83" name="Google Shape;4483;p77"/>
          <p:cNvGrpSpPr/>
          <p:nvPr/>
        </p:nvGrpSpPr>
        <p:grpSpPr>
          <a:xfrm>
            <a:off x="3525526" y="6294530"/>
            <a:ext cx="406645" cy="462688"/>
            <a:chOff x="1516475" y="238075"/>
            <a:chExt cx="424650" cy="483175"/>
          </a:xfrm>
        </p:grpSpPr>
        <p:sp>
          <p:nvSpPr>
            <p:cNvPr id="4484" name="Google Shape;4484;p77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5" name="Google Shape;4485;p77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86" name="Google Shape;4486;p77"/>
          <p:cNvGrpSpPr/>
          <p:nvPr/>
        </p:nvGrpSpPr>
        <p:grpSpPr>
          <a:xfrm>
            <a:off x="4060142" y="6403876"/>
            <a:ext cx="464436" cy="243996"/>
            <a:chOff x="2080675" y="352325"/>
            <a:chExt cx="485000" cy="254800"/>
          </a:xfrm>
        </p:grpSpPr>
        <p:sp>
          <p:nvSpPr>
            <p:cNvPr id="4487" name="Google Shape;4487;p77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77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89" name="Google Shape;4489;p77"/>
          <p:cNvGrpSpPr/>
          <p:nvPr/>
        </p:nvGrpSpPr>
        <p:grpSpPr>
          <a:xfrm>
            <a:off x="4671043" y="6294554"/>
            <a:ext cx="406645" cy="462640"/>
            <a:chOff x="2705375" y="238125"/>
            <a:chExt cx="424650" cy="483125"/>
          </a:xfrm>
        </p:grpSpPr>
        <p:sp>
          <p:nvSpPr>
            <p:cNvPr id="4490" name="Google Shape;4490;p77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1" name="Google Shape;4491;p77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2" name="Google Shape;4492;p77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3" name="Google Shape;4493;p77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494" name="Google Shape;4494;p77"/>
          <p:cNvGrpSpPr/>
          <p:nvPr/>
        </p:nvGrpSpPr>
        <p:grpSpPr>
          <a:xfrm>
            <a:off x="5237009" y="6294985"/>
            <a:ext cx="409589" cy="461779"/>
            <a:chOff x="3299850" y="238575"/>
            <a:chExt cx="427725" cy="482225"/>
          </a:xfrm>
        </p:grpSpPr>
        <p:sp>
          <p:nvSpPr>
            <p:cNvPr id="4495" name="Google Shape;4495;p77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77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7" name="Google Shape;4497;p77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8" name="Google Shape;4498;p77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77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00" name="Google Shape;4500;p77"/>
          <p:cNvGrpSpPr/>
          <p:nvPr/>
        </p:nvGrpSpPr>
        <p:grpSpPr>
          <a:xfrm>
            <a:off x="5763234" y="6294554"/>
            <a:ext cx="479351" cy="462640"/>
            <a:chOff x="3857225" y="238125"/>
            <a:chExt cx="500575" cy="483125"/>
          </a:xfrm>
        </p:grpSpPr>
        <p:sp>
          <p:nvSpPr>
            <p:cNvPr id="4501" name="Google Shape;4501;p77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2" name="Google Shape;4502;p77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77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4" name="Google Shape;4504;p77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5" name="Google Shape;4505;p77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77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07" name="Google Shape;4507;p77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08" name="Google Shape;4508;p77"/>
          <p:cNvSpPr/>
          <p:nvPr/>
        </p:nvSpPr>
        <p:spPr>
          <a:xfrm>
            <a:off x="6331536" y="6294578"/>
            <a:ext cx="479351" cy="462569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09" name="Google Shape;4509;p77"/>
          <p:cNvGrpSpPr/>
          <p:nvPr/>
        </p:nvGrpSpPr>
        <p:grpSpPr>
          <a:xfrm>
            <a:off x="6914879" y="6294590"/>
            <a:ext cx="462664" cy="462569"/>
            <a:chOff x="5053900" y="238200"/>
            <a:chExt cx="483150" cy="483050"/>
          </a:xfrm>
        </p:grpSpPr>
        <p:sp>
          <p:nvSpPr>
            <p:cNvPr id="4510" name="Google Shape;4510;p77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1" name="Google Shape;4511;p77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2" name="Google Shape;4512;p77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77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14" name="Google Shape;4514;p77"/>
          <p:cNvGrpSpPr/>
          <p:nvPr/>
        </p:nvGrpSpPr>
        <p:grpSpPr>
          <a:xfrm>
            <a:off x="7477865" y="6294554"/>
            <a:ext cx="462640" cy="462640"/>
            <a:chOff x="5648375" y="238125"/>
            <a:chExt cx="483125" cy="483125"/>
          </a:xfrm>
        </p:grpSpPr>
        <p:sp>
          <p:nvSpPr>
            <p:cNvPr id="4515" name="Google Shape;4515;p77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6" name="Google Shape;4516;p77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7" name="Google Shape;4517;p77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8" name="Google Shape;4518;p77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19" name="Google Shape;4519;p77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0" name="Google Shape;4520;p77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1" name="Google Shape;4521;p77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2" name="Google Shape;4522;p77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3" name="Google Shape;4523;p77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4" name="Google Shape;4524;p77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25" name="Google Shape;4525;p77"/>
          <p:cNvGrpSpPr/>
          <p:nvPr/>
        </p:nvGrpSpPr>
        <p:grpSpPr>
          <a:xfrm>
            <a:off x="8044572" y="6294554"/>
            <a:ext cx="462640" cy="462640"/>
            <a:chOff x="6242825" y="238125"/>
            <a:chExt cx="483125" cy="483125"/>
          </a:xfrm>
        </p:grpSpPr>
        <p:sp>
          <p:nvSpPr>
            <p:cNvPr id="4526" name="Google Shape;4526;p77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7" name="Google Shape;4527;p77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28" name="Google Shape;4528;p77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29" name="Google Shape;4529;p77"/>
          <p:cNvGrpSpPr/>
          <p:nvPr/>
        </p:nvGrpSpPr>
        <p:grpSpPr>
          <a:xfrm>
            <a:off x="2926930" y="6893273"/>
            <a:ext cx="467261" cy="406573"/>
            <a:chOff x="889275" y="861850"/>
            <a:chExt cx="487950" cy="424575"/>
          </a:xfrm>
        </p:grpSpPr>
        <p:sp>
          <p:nvSpPr>
            <p:cNvPr id="4530" name="Google Shape;4530;p77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1" name="Google Shape;4531;p77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2" name="Google Shape;4532;p77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3" name="Google Shape;4533;p77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34" name="Google Shape;4534;p77"/>
          <p:cNvSpPr/>
          <p:nvPr/>
        </p:nvSpPr>
        <p:spPr>
          <a:xfrm>
            <a:off x="3522760" y="6865174"/>
            <a:ext cx="412055" cy="462688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535" name="Google Shape;4535;p77"/>
          <p:cNvSpPr/>
          <p:nvPr/>
        </p:nvSpPr>
        <p:spPr>
          <a:xfrm>
            <a:off x="4060047" y="6865174"/>
            <a:ext cx="464460" cy="462688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36" name="Google Shape;4536;p77"/>
          <p:cNvGrpSpPr/>
          <p:nvPr/>
        </p:nvGrpSpPr>
        <p:grpSpPr>
          <a:xfrm>
            <a:off x="4643045" y="6865239"/>
            <a:ext cx="462640" cy="462641"/>
            <a:chOff x="2676100" y="832575"/>
            <a:chExt cx="483125" cy="483125"/>
          </a:xfrm>
        </p:grpSpPr>
        <p:sp>
          <p:nvSpPr>
            <p:cNvPr id="4537" name="Google Shape;4537;p77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8" name="Google Shape;4538;p77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39" name="Google Shape;4539;p77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40" name="Google Shape;4540;p77"/>
          <p:cNvGrpSpPr/>
          <p:nvPr/>
        </p:nvGrpSpPr>
        <p:grpSpPr>
          <a:xfrm>
            <a:off x="5202703" y="6865239"/>
            <a:ext cx="478201" cy="462641"/>
            <a:chOff x="3270550" y="832575"/>
            <a:chExt cx="499375" cy="483125"/>
          </a:xfrm>
        </p:grpSpPr>
        <p:sp>
          <p:nvSpPr>
            <p:cNvPr id="4541" name="Google Shape;4541;p77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2" name="Google Shape;4542;p77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3" name="Google Shape;4543;p77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44" name="Google Shape;4544;p77"/>
          <p:cNvGrpSpPr/>
          <p:nvPr/>
        </p:nvGrpSpPr>
        <p:grpSpPr>
          <a:xfrm>
            <a:off x="5771577" y="6879699"/>
            <a:ext cx="462664" cy="433721"/>
            <a:chOff x="3865000" y="847675"/>
            <a:chExt cx="483150" cy="452925"/>
          </a:xfrm>
        </p:grpSpPr>
        <p:sp>
          <p:nvSpPr>
            <p:cNvPr id="4545" name="Google Shape;4545;p77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6" name="Google Shape;4546;p77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7" name="Google Shape;4547;p77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48" name="Google Shape;4548;p77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49" name="Google Shape;4549;p77"/>
          <p:cNvGrpSpPr/>
          <p:nvPr/>
        </p:nvGrpSpPr>
        <p:grpSpPr>
          <a:xfrm>
            <a:off x="6336920" y="6893189"/>
            <a:ext cx="468937" cy="406741"/>
            <a:chOff x="4452900" y="861750"/>
            <a:chExt cx="489700" cy="424750"/>
          </a:xfrm>
        </p:grpSpPr>
        <p:sp>
          <p:nvSpPr>
            <p:cNvPr id="4550" name="Google Shape;4550;p77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1" name="Google Shape;4551;p77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2" name="Google Shape;4552;p77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53" name="Google Shape;4553;p77"/>
          <p:cNvGrpSpPr/>
          <p:nvPr/>
        </p:nvGrpSpPr>
        <p:grpSpPr>
          <a:xfrm>
            <a:off x="6904370" y="6865251"/>
            <a:ext cx="483684" cy="462617"/>
            <a:chOff x="5049750" y="832600"/>
            <a:chExt cx="505100" cy="483100"/>
          </a:xfrm>
        </p:grpSpPr>
        <p:sp>
          <p:nvSpPr>
            <p:cNvPr id="4554" name="Google Shape;4554;p77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5" name="Google Shape;4555;p77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56" name="Google Shape;4556;p77"/>
          <p:cNvSpPr/>
          <p:nvPr/>
        </p:nvSpPr>
        <p:spPr>
          <a:xfrm>
            <a:off x="7476598" y="6898700"/>
            <a:ext cx="464723" cy="395632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57" name="Google Shape;4557;p77"/>
          <p:cNvGrpSpPr/>
          <p:nvPr/>
        </p:nvGrpSpPr>
        <p:grpSpPr>
          <a:xfrm>
            <a:off x="8072570" y="6865239"/>
            <a:ext cx="406645" cy="462641"/>
            <a:chOff x="6272100" y="832575"/>
            <a:chExt cx="424650" cy="483125"/>
          </a:xfrm>
        </p:grpSpPr>
        <p:sp>
          <p:nvSpPr>
            <p:cNvPr id="4558" name="Google Shape;4558;p77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59" name="Google Shape;4559;p77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60" name="Google Shape;4560;p77"/>
          <p:cNvGrpSpPr/>
          <p:nvPr/>
        </p:nvGrpSpPr>
        <p:grpSpPr>
          <a:xfrm>
            <a:off x="2929205" y="7435160"/>
            <a:ext cx="462712" cy="462664"/>
            <a:chOff x="893650" y="1428000"/>
            <a:chExt cx="483200" cy="483150"/>
          </a:xfrm>
        </p:grpSpPr>
        <p:sp>
          <p:nvSpPr>
            <p:cNvPr id="4561" name="Google Shape;4561;p77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2" name="Google Shape;4562;p77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3" name="Google Shape;4563;p77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4" name="Google Shape;4564;p77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65" name="Google Shape;4565;p77"/>
          <p:cNvSpPr/>
          <p:nvPr/>
        </p:nvSpPr>
        <p:spPr>
          <a:xfrm>
            <a:off x="3497469" y="7517319"/>
            <a:ext cx="462640" cy="29819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566" name="Google Shape;4566;p77"/>
          <p:cNvSpPr/>
          <p:nvPr/>
        </p:nvSpPr>
        <p:spPr>
          <a:xfrm>
            <a:off x="4051812" y="7435125"/>
            <a:ext cx="480931" cy="462593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67" name="Google Shape;4567;p77"/>
          <p:cNvGrpSpPr/>
          <p:nvPr/>
        </p:nvGrpSpPr>
        <p:grpSpPr>
          <a:xfrm>
            <a:off x="4634439" y="7463265"/>
            <a:ext cx="479853" cy="406453"/>
            <a:chOff x="2676100" y="1456375"/>
            <a:chExt cx="501100" cy="424450"/>
          </a:xfrm>
        </p:grpSpPr>
        <p:sp>
          <p:nvSpPr>
            <p:cNvPr id="4568" name="Google Shape;4568;p77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69" name="Google Shape;4569;p77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0" name="Google Shape;4570;p77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71" name="Google Shape;4571;p77"/>
          <p:cNvGrpSpPr/>
          <p:nvPr/>
        </p:nvGrpSpPr>
        <p:grpSpPr>
          <a:xfrm>
            <a:off x="5210447" y="7435172"/>
            <a:ext cx="462712" cy="462640"/>
            <a:chOff x="3270475" y="1427025"/>
            <a:chExt cx="483200" cy="483125"/>
          </a:xfrm>
        </p:grpSpPr>
        <p:sp>
          <p:nvSpPr>
            <p:cNvPr id="4572" name="Google Shape;4572;p77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3" name="Google Shape;4573;p77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4" name="Google Shape;4574;p77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75" name="Google Shape;4575;p77"/>
          <p:cNvGrpSpPr/>
          <p:nvPr/>
        </p:nvGrpSpPr>
        <p:grpSpPr>
          <a:xfrm>
            <a:off x="5769303" y="7435136"/>
            <a:ext cx="467213" cy="462712"/>
            <a:chOff x="3860250" y="1427025"/>
            <a:chExt cx="487900" cy="483200"/>
          </a:xfrm>
        </p:grpSpPr>
        <p:sp>
          <p:nvSpPr>
            <p:cNvPr id="4576" name="Google Shape;4576;p77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7" name="Google Shape;4577;p77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78" name="Google Shape;4578;p77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79" name="Google Shape;4579;p77"/>
          <p:cNvSpPr/>
          <p:nvPr/>
        </p:nvSpPr>
        <p:spPr>
          <a:xfrm>
            <a:off x="6339842" y="7435101"/>
            <a:ext cx="462736" cy="462640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580" name="Google Shape;4580;p77"/>
          <p:cNvSpPr/>
          <p:nvPr/>
        </p:nvSpPr>
        <p:spPr>
          <a:xfrm>
            <a:off x="6912403" y="7435089"/>
            <a:ext cx="467213" cy="462664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81" name="Google Shape;4581;p77"/>
          <p:cNvGrpSpPr/>
          <p:nvPr/>
        </p:nvGrpSpPr>
        <p:grpSpPr>
          <a:xfrm>
            <a:off x="7477829" y="7435172"/>
            <a:ext cx="462712" cy="462640"/>
            <a:chOff x="5648375" y="1427025"/>
            <a:chExt cx="483200" cy="483125"/>
          </a:xfrm>
        </p:grpSpPr>
        <p:sp>
          <p:nvSpPr>
            <p:cNvPr id="4582" name="Google Shape;4582;p77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3" name="Google Shape;4583;p77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84" name="Google Shape;4584;p77"/>
          <p:cNvGrpSpPr/>
          <p:nvPr/>
        </p:nvGrpSpPr>
        <p:grpSpPr>
          <a:xfrm>
            <a:off x="8041544" y="7435148"/>
            <a:ext cx="468697" cy="462688"/>
            <a:chOff x="6238300" y="1426975"/>
            <a:chExt cx="489450" cy="483175"/>
          </a:xfrm>
        </p:grpSpPr>
        <p:sp>
          <p:nvSpPr>
            <p:cNvPr id="4585" name="Google Shape;4585;p77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6" name="Google Shape;4586;p77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87" name="Google Shape;4587;p77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588" name="Google Shape;4588;p77"/>
          <p:cNvSpPr/>
          <p:nvPr/>
        </p:nvSpPr>
        <p:spPr>
          <a:xfrm>
            <a:off x="2955981" y="8005903"/>
            <a:ext cx="409087" cy="460677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589" name="Google Shape;4589;p77"/>
          <p:cNvGrpSpPr/>
          <p:nvPr/>
        </p:nvGrpSpPr>
        <p:grpSpPr>
          <a:xfrm>
            <a:off x="3497528" y="8005009"/>
            <a:ext cx="462640" cy="462664"/>
            <a:chOff x="1487200" y="2021475"/>
            <a:chExt cx="483125" cy="483150"/>
          </a:xfrm>
        </p:grpSpPr>
        <p:sp>
          <p:nvSpPr>
            <p:cNvPr id="4590" name="Google Shape;4590;p77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1" name="Google Shape;4591;p77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2" name="Google Shape;4592;p77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3" name="Google Shape;4593;p77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594" name="Google Shape;4594;p77"/>
          <p:cNvGrpSpPr/>
          <p:nvPr/>
        </p:nvGrpSpPr>
        <p:grpSpPr>
          <a:xfrm>
            <a:off x="4061040" y="8033031"/>
            <a:ext cx="462640" cy="406621"/>
            <a:chOff x="2081650" y="2050750"/>
            <a:chExt cx="483125" cy="424625"/>
          </a:xfrm>
        </p:grpSpPr>
        <p:sp>
          <p:nvSpPr>
            <p:cNvPr id="4595" name="Google Shape;4595;p77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6" name="Google Shape;4596;p77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7" name="Google Shape;4597;p77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8" name="Google Shape;4598;p77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599" name="Google Shape;4599;p77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0" name="Google Shape;4600;p77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01" name="Google Shape;4601;p77"/>
          <p:cNvGrpSpPr/>
          <p:nvPr/>
        </p:nvGrpSpPr>
        <p:grpSpPr>
          <a:xfrm>
            <a:off x="4643045" y="8064752"/>
            <a:ext cx="462640" cy="343180"/>
            <a:chOff x="2676100" y="2083800"/>
            <a:chExt cx="483125" cy="358375"/>
          </a:xfrm>
        </p:grpSpPr>
        <p:sp>
          <p:nvSpPr>
            <p:cNvPr id="4602" name="Google Shape;4602;p77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3" name="Google Shape;4603;p77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04" name="Google Shape;4604;p77"/>
          <p:cNvGrpSpPr/>
          <p:nvPr/>
        </p:nvGrpSpPr>
        <p:grpSpPr>
          <a:xfrm>
            <a:off x="5221759" y="8018571"/>
            <a:ext cx="440089" cy="435540"/>
            <a:chOff x="3282325" y="2035675"/>
            <a:chExt cx="459575" cy="454825"/>
          </a:xfrm>
        </p:grpSpPr>
        <p:sp>
          <p:nvSpPr>
            <p:cNvPr id="4605" name="Google Shape;4605;p77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6" name="Google Shape;4606;p77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7" name="Google Shape;4607;p77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08" name="Google Shape;4608;p77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09" name="Google Shape;4609;p77"/>
          <p:cNvSpPr/>
          <p:nvPr/>
        </p:nvSpPr>
        <p:spPr>
          <a:xfrm>
            <a:off x="5778054" y="8020888"/>
            <a:ext cx="449402" cy="430705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10" name="Google Shape;4610;p77"/>
          <p:cNvSpPr/>
          <p:nvPr/>
        </p:nvSpPr>
        <p:spPr>
          <a:xfrm>
            <a:off x="6367025" y="8004909"/>
            <a:ext cx="408369" cy="462664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11" name="Google Shape;4611;p77"/>
          <p:cNvGrpSpPr/>
          <p:nvPr/>
        </p:nvGrpSpPr>
        <p:grpSpPr>
          <a:xfrm>
            <a:off x="6914592" y="8005021"/>
            <a:ext cx="463239" cy="462640"/>
            <a:chOff x="5053900" y="2021500"/>
            <a:chExt cx="483750" cy="483125"/>
          </a:xfrm>
        </p:grpSpPr>
        <p:sp>
          <p:nvSpPr>
            <p:cNvPr id="4612" name="Google Shape;4612;p77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3" name="Google Shape;4613;p77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4" name="Google Shape;4614;p77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5" name="Google Shape;4615;p77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6" name="Google Shape;4616;p77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7" name="Google Shape;4617;p77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8" name="Google Shape;4618;p77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19" name="Google Shape;4619;p77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20" name="Google Shape;4620;p77"/>
          <p:cNvSpPr/>
          <p:nvPr/>
        </p:nvSpPr>
        <p:spPr>
          <a:xfrm>
            <a:off x="7559020" y="8005041"/>
            <a:ext cx="299872" cy="462401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21" name="Google Shape;4621;p77"/>
          <p:cNvGrpSpPr/>
          <p:nvPr/>
        </p:nvGrpSpPr>
        <p:grpSpPr>
          <a:xfrm>
            <a:off x="8036756" y="8009330"/>
            <a:ext cx="478273" cy="454022"/>
            <a:chOff x="6222125" y="2025975"/>
            <a:chExt cx="499450" cy="474125"/>
          </a:xfrm>
        </p:grpSpPr>
        <p:sp>
          <p:nvSpPr>
            <p:cNvPr id="4622" name="Google Shape;4622;p77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3" name="Google Shape;4623;p77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4" name="Google Shape;4624;p77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25" name="Google Shape;4625;p77"/>
          <p:cNvGrpSpPr/>
          <p:nvPr/>
        </p:nvGrpSpPr>
        <p:grpSpPr>
          <a:xfrm>
            <a:off x="8659757" y="6399541"/>
            <a:ext cx="456296" cy="252902"/>
            <a:chOff x="896050" y="2725450"/>
            <a:chExt cx="476500" cy="264100"/>
          </a:xfrm>
        </p:grpSpPr>
        <p:sp>
          <p:nvSpPr>
            <p:cNvPr id="4626" name="Google Shape;4626;p77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7" name="Google Shape;4627;p77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28" name="Google Shape;4628;p77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29" name="Google Shape;4629;p77"/>
          <p:cNvGrpSpPr/>
          <p:nvPr/>
        </p:nvGrpSpPr>
        <p:grpSpPr>
          <a:xfrm>
            <a:off x="9245580" y="6294660"/>
            <a:ext cx="462640" cy="462664"/>
            <a:chOff x="1487200" y="2615925"/>
            <a:chExt cx="483125" cy="483150"/>
          </a:xfrm>
        </p:grpSpPr>
        <p:sp>
          <p:nvSpPr>
            <p:cNvPr id="4630" name="Google Shape;4630;p77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1" name="Google Shape;4631;p77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2" name="Google Shape;4632;p77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33" name="Google Shape;4633;p77"/>
          <p:cNvGrpSpPr/>
          <p:nvPr/>
        </p:nvGrpSpPr>
        <p:grpSpPr>
          <a:xfrm>
            <a:off x="9789522" y="6294660"/>
            <a:ext cx="480859" cy="462664"/>
            <a:chOff x="2077575" y="2615925"/>
            <a:chExt cx="502150" cy="483150"/>
          </a:xfrm>
        </p:grpSpPr>
        <p:sp>
          <p:nvSpPr>
            <p:cNvPr id="4634" name="Google Shape;4634;p77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5" name="Google Shape;4635;p77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6" name="Google Shape;4636;p77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37" name="Google Shape;4637;p77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38" name="Google Shape;4638;p77"/>
          <p:cNvGrpSpPr/>
          <p:nvPr/>
        </p:nvGrpSpPr>
        <p:grpSpPr>
          <a:xfrm>
            <a:off x="10365889" y="6316457"/>
            <a:ext cx="454980" cy="419070"/>
            <a:chOff x="2680100" y="2638725"/>
            <a:chExt cx="475125" cy="437625"/>
          </a:xfrm>
        </p:grpSpPr>
        <p:sp>
          <p:nvSpPr>
            <p:cNvPr id="4639" name="Google Shape;4639;p77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40" name="Google Shape;4640;p77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41" name="Google Shape;4641;p77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42" name="Google Shape;4642;p77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43" name="Google Shape;4643;p77"/>
          <p:cNvGrpSpPr/>
          <p:nvPr/>
        </p:nvGrpSpPr>
        <p:grpSpPr>
          <a:xfrm>
            <a:off x="10999174" y="6294660"/>
            <a:ext cx="325297" cy="462664"/>
            <a:chOff x="3342275" y="2615925"/>
            <a:chExt cx="339700" cy="483150"/>
          </a:xfrm>
        </p:grpSpPr>
        <p:sp>
          <p:nvSpPr>
            <p:cNvPr id="4644" name="Google Shape;4644;p77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45" name="Google Shape;4645;p77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46" name="Google Shape;4646;p77"/>
          <p:cNvSpPr/>
          <p:nvPr/>
        </p:nvSpPr>
        <p:spPr>
          <a:xfrm>
            <a:off x="11534460" y="6294530"/>
            <a:ext cx="379521" cy="462664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47" name="Google Shape;4647;p77"/>
          <p:cNvSpPr/>
          <p:nvPr/>
        </p:nvSpPr>
        <p:spPr>
          <a:xfrm>
            <a:off x="12069066" y="6308989"/>
            <a:ext cx="462664" cy="433745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48" name="Google Shape;4648;p77"/>
          <p:cNvSpPr/>
          <p:nvPr/>
        </p:nvSpPr>
        <p:spPr>
          <a:xfrm>
            <a:off x="12646953" y="6308989"/>
            <a:ext cx="462664" cy="433745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49" name="Google Shape;4649;p77"/>
          <p:cNvGrpSpPr/>
          <p:nvPr/>
        </p:nvGrpSpPr>
        <p:grpSpPr>
          <a:xfrm>
            <a:off x="13209087" y="6295282"/>
            <a:ext cx="461707" cy="461420"/>
            <a:chOff x="5648900" y="2616600"/>
            <a:chExt cx="482150" cy="481850"/>
          </a:xfrm>
        </p:grpSpPr>
        <p:sp>
          <p:nvSpPr>
            <p:cNvPr id="4650" name="Google Shape;4650;p77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1" name="Google Shape;4651;p77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52" name="Google Shape;4652;p77"/>
          <p:cNvGrpSpPr/>
          <p:nvPr/>
        </p:nvGrpSpPr>
        <p:grpSpPr>
          <a:xfrm>
            <a:off x="13779541" y="6294624"/>
            <a:ext cx="462640" cy="462736"/>
            <a:chOff x="6242825" y="2615925"/>
            <a:chExt cx="483125" cy="483225"/>
          </a:xfrm>
        </p:grpSpPr>
        <p:sp>
          <p:nvSpPr>
            <p:cNvPr id="4653" name="Google Shape;4653;p77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4" name="Google Shape;4654;p77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5" name="Google Shape;4655;p77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6" name="Google Shape;4656;p77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57" name="Google Shape;4657;p77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58" name="Google Shape;4658;p77"/>
          <p:cNvSpPr/>
          <p:nvPr/>
        </p:nvSpPr>
        <p:spPr>
          <a:xfrm>
            <a:off x="8652599" y="6878113"/>
            <a:ext cx="470541" cy="436809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59" name="Google Shape;4659;p77"/>
          <p:cNvGrpSpPr/>
          <p:nvPr/>
        </p:nvGrpSpPr>
        <p:grpSpPr>
          <a:xfrm>
            <a:off x="9244275" y="6865345"/>
            <a:ext cx="465250" cy="462664"/>
            <a:chOff x="1487200" y="3210375"/>
            <a:chExt cx="485850" cy="483150"/>
          </a:xfrm>
        </p:grpSpPr>
        <p:sp>
          <p:nvSpPr>
            <p:cNvPr id="4660" name="Google Shape;4660;p77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1" name="Google Shape;4661;p77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2" name="Google Shape;4662;p77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63" name="Google Shape;4663;p77"/>
          <p:cNvSpPr/>
          <p:nvPr/>
        </p:nvSpPr>
        <p:spPr>
          <a:xfrm>
            <a:off x="9798547" y="6910227"/>
            <a:ext cx="462640" cy="372578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64" name="Google Shape;4664;p77"/>
          <p:cNvSpPr/>
          <p:nvPr/>
        </p:nvSpPr>
        <p:spPr>
          <a:xfrm>
            <a:off x="10361916" y="6957207"/>
            <a:ext cx="462712" cy="278614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65" name="Google Shape;4665;p77"/>
          <p:cNvGrpSpPr/>
          <p:nvPr/>
        </p:nvGrpSpPr>
        <p:grpSpPr>
          <a:xfrm>
            <a:off x="10929844" y="6865333"/>
            <a:ext cx="463957" cy="462688"/>
            <a:chOff x="3269875" y="3210400"/>
            <a:chExt cx="484500" cy="483175"/>
          </a:xfrm>
        </p:grpSpPr>
        <p:sp>
          <p:nvSpPr>
            <p:cNvPr id="4666" name="Google Shape;4666;p77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67" name="Google Shape;4667;p77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68" name="Google Shape;4668;p77"/>
          <p:cNvGrpSpPr/>
          <p:nvPr/>
        </p:nvGrpSpPr>
        <p:grpSpPr>
          <a:xfrm>
            <a:off x="11608627" y="6864842"/>
            <a:ext cx="231500" cy="463670"/>
            <a:chOff x="3985700" y="3210375"/>
            <a:chExt cx="241750" cy="484200"/>
          </a:xfrm>
        </p:grpSpPr>
        <p:sp>
          <p:nvSpPr>
            <p:cNvPr id="4669" name="Google Shape;4669;p77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0" name="Google Shape;4670;p77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71" name="Google Shape;4671;p77"/>
          <p:cNvGrpSpPr/>
          <p:nvPr/>
        </p:nvGrpSpPr>
        <p:grpSpPr>
          <a:xfrm>
            <a:off x="12070046" y="6866219"/>
            <a:ext cx="461060" cy="460917"/>
            <a:chOff x="4460225" y="3211300"/>
            <a:chExt cx="481475" cy="481325"/>
          </a:xfrm>
        </p:grpSpPr>
        <p:sp>
          <p:nvSpPr>
            <p:cNvPr id="4672" name="Google Shape;4672;p77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3" name="Google Shape;4673;p77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74" name="Google Shape;4674;p77"/>
          <p:cNvSpPr/>
          <p:nvPr/>
        </p:nvSpPr>
        <p:spPr>
          <a:xfrm>
            <a:off x="12646953" y="6892141"/>
            <a:ext cx="462664" cy="408752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75" name="Google Shape;4675;p77"/>
          <p:cNvGrpSpPr/>
          <p:nvPr/>
        </p:nvGrpSpPr>
        <p:grpSpPr>
          <a:xfrm>
            <a:off x="13207352" y="6905828"/>
            <a:ext cx="465178" cy="381699"/>
            <a:chOff x="5647000" y="3252650"/>
            <a:chExt cx="485775" cy="398600"/>
          </a:xfrm>
        </p:grpSpPr>
        <p:sp>
          <p:nvSpPr>
            <p:cNvPr id="4676" name="Google Shape;4676;p77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7" name="Google Shape;4677;p77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8" name="Google Shape;4678;p77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79" name="Google Shape;4679;p77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0" name="Google Shape;4680;p77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81" name="Google Shape;4681;p77"/>
          <p:cNvGrpSpPr/>
          <p:nvPr/>
        </p:nvGrpSpPr>
        <p:grpSpPr>
          <a:xfrm>
            <a:off x="13778895" y="6905971"/>
            <a:ext cx="463933" cy="381412"/>
            <a:chOff x="6242450" y="3252800"/>
            <a:chExt cx="484475" cy="398300"/>
          </a:xfrm>
        </p:grpSpPr>
        <p:sp>
          <p:nvSpPr>
            <p:cNvPr id="4682" name="Google Shape;4682;p77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3" name="Google Shape;4683;p77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4" name="Google Shape;4684;p77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85" name="Google Shape;4685;p77"/>
          <p:cNvGrpSpPr/>
          <p:nvPr/>
        </p:nvGrpSpPr>
        <p:grpSpPr>
          <a:xfrm>
            <a:off x="8684595" y="7435289"/>
            <a:ext cx="406621" cy="462640"/>
            <a:chOff x="922025" y="3804850"/>
            <a:chExt cx="424625" cy="483125"/>
          </a:xfrm>
        </p:grpSpPr>
        <p:sp>
          <p:nvSpPr>
            <p:cNvPr id="4686" name="Google Shape;4686;p77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87" name="Google Shape;4687;p77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88" name="Google Shape;4688;p77"/>
          <p:cNvSpPr/>
          <p:nvPr/>
        </p:nvSpPr>
        <p:spPr>
          <a:xfrm>
            <a:off x="9239991" y="7434251"/>
            <a:ext cx="473701" cy="464340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89" name="Google Shape;4689;p77"/>
          <p:cNvGrpSpPr/>
          <p:nvPr/>
        </p:nvGrpSpPr>
        <p:grpSpPr>
          <a:xfrm>
            <a:off x="9817136" y="7435289"/>
            <a:ext cx="425629" cy="462640"/>
            <a:chOff x="2100300" y="3804850"/>
            <a:chExt cx="444475" cy="483125"/>
          </a:xfrm>
        </p:grpSpPr>
        <p:sp>
          <p:nvSpPr>
            <p:cNvPr id="4690" name="Google Shape;4690;p77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91" name="Google Shape;4691;p77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692" name="Google Shape;4692;p77"/>
          <p:cNvGrpSpPr/>
          <p:nvPr/>
        </p:nvGrpSpPr>
        <p:grpSpPr>
          <a:xfrm>
            <a:off x="10393276" y="7435289"/>
            <a:ext cx="400205" cy="462640"/>
            <a:chOff x="2708700" y="3804850"/>
            <a:chExt cx="417925" cy="483125"/>
          </a:xfrm>
        </p:grpSpPr>
        <p:sp>
          <p:nvSpPr>
            <p:cNvPr id="4693" name="Google Shape;4693;p77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94" name="Google Shape;4694;p77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95" name="Google Shape;4695;p77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696" name="Google Shape;4696;p77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697" name="Google Shape;4697;p77"/>
          <p:cNvSpPr/>
          <p:nvPr/>
        </p:nvSpPr>
        <p:spPr>
          <a:xfrm>
            <a:off x="10930371" y="7490244"/>
            <a:ext cx="462640" cy="352349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sp>
        <p:nvSpPr>
          <p:cNvPr id="4698" name="Google Shape;4698;p77"/>
          <p:cNvSpPr/>
          <p:nvPr/>
        </p:nvSpPr>
        <p:spPr>
          <a:xfrm>
            <a:off x="11510784" y="7435089"/>
            <a:ext cx="426874" cy="462664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699" name="Google Shape;4699;p77"/>
          <p:cNvGrpSpPr/>
          <p:nvPr/>
        </p:nvGrpSpPr>
        <p:grpSpPr>
          <a:xfrm>
            <a:off x="12075468" y="7437025"/>
            <a:ext cx="450216" cy="459169"/>
            <a:chOff x="4467450" y="3808475"/>
            <a:chExt cx="470150" cy="479500"/>
          </a:xfrm>
        </p:grpSpPr>
        <p:sp>
          <p:nvSpPr>
            <p:cNvPr id="4700" name="Google Shape;4700;p77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1" name="Google Shape;4701;p77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2" name="Google Shape;4702;p77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3" name="Google Shape;4703;p77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04" name="Google Shape;4704;p77"/>
          <p:cNvGrpSpPr/>
          <p:nvPr/>
        </p:nvGrpSpPr>
        <p:grpSpPr>
          <a:xfrm>
            <a:off x="12647155" y="7435289"/>
            <a:ext cx="462664" cy="462640"/>
            <a:chOff x="5053900" y="3804850"/>
            <a:chExt cx="483150" cy="483125"/>
          </a:xfrm>
        </p:grpSpPr>
        <p:sp>
          <p:nvSpPr>
            <p:cNvPr id="4705" name="Google Shape;4705;p77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6" name="Google Shape;4706;p77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7" name="Google Shape;4707;p77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08" name="Google Shape;4708;p77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09" name="Google Shape;4709;p77"/>
          <p:cNvGrpSpPr/>
          <p:nvPr/>
        </p:nvGrpSpPr>
        <p:grpSpPr>
          <a:xfrm>
            <a:off x="13208620" y="7435289"/>
            <a:ext cx="462640" cy="462640"/>
            <a:chOff x="5648375" y="3804850"/>
            <a:chExt cx="483125" cy="483125"/>
          </a:xfrm>
        </p:grpSpPr>
        <p:sp>
          <p:nvSpPr>
            <p:cNvPr id="4710" name="Google Shape;4710;p77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1" name="Google Shape;4711;p77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2" name="Google Shape;4712;p77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3" name="Google Shape;4713;p77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14" name="Google Shape;4714;p77"/>
          <p:cNvGrpSpPr/>
          <p:nvPr/>
        </p:nvGrpSpPr>
        <p:grpSpPr>
          <a:xfrm>
            <a:off x="13811298" y="7442519"/>
            <a:ext cx="399128" cy="448181"/>
            <a:chOff x="6276025" y="3812400"/>
            <a:chExt cx="416800" cy="468025"/>
          </a:xfrm>
        </p:grpSpPr>
        <p:sp>
          <p:nvSpPr>
            <p:cNvPr id="4715" name="Google Shape;4715;p77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6" name="Google Shape;4716;p77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7" name="Google Shape;4717;p77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18" name="Google Shape;4718;p77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19" name="Google Shape;4719;p77"/>
          <p:cNvGrpSpPr/>
          <p:nvPr/>
        </p:nvGrpSpPr>
        <p:grpSpPr>
          <a:xfrm>
            <a:off x="8654921" y="8005127"/>
            <a:ext cx="465968" cy="462664"/>
            <a:chOff x="890400" y="4399350"/>
            <a:chExt cx="486600" cy="483150"/>
          </a:xfrm>
        </p:grpSpPr>
        <p:sp>
          <p:nvSpPr>
            <p:cNvPr id="4720" name="Google Shape;4720;p77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1" name="Google Shape;4721;p77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2" name="Google Shape;4722;p77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23" name="Google Shape;4723;p77"/>
          <p:cNvGrpSpPr/>
          <p:nvPr/>
        </p:nvGrpSpPr>
        <p:grpSpPr>
          <a:xfrm>
            <a:off x="9245580" y="8025907"/>
            <a:ext cx="462640" cy="421105"/>
            <a:chOff x="1487200" y="4421025"/>
            <a:chExt cx="483125" cy="439750"/>
          </a:xfrm>
        </p:grpSpPr>
        <p:sp>
          <p:nvSpPr>
            <p:cNvPr id="4724" name="Google Shape;4724;p77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5" name="Google Shape;4725;p77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6" name="Google Shape;4726;p77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27" name="Google Shape;4727;p77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28" name="Google Shape;4728;p77"/>
          <p:cNvGrpSpPr/>
          <p:nvPr/>
        </p:nvGrpSpPr>
        <p:grpSpPr>
          <a:xfrm>
            <a:off x="9795411" y="8005151"/>
            <a:ext cx="469080" cy="462617"/>
            <a:chOff x="2079300" y="4399325"/>
            <a:chExt cx="489850" cy="483100"/>
          </a:xfrm>
        </p:grpSpPr>
        <p:sp>
          <p:nvSpPr>
            <p:cNvPr id="4729" name="Google Shape;4729;p77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30" name="Google Shape;4730;p77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731" name="Google Shape;4731;p77"/>
          <p:cNvSpPr/>
          <p:nvPr/>
        </p:nvSpPr>
        <p:spPr>
          <a:xfrm>
            <a:off x="10389913" y="8004945"/>
            <a:ext cx="406717" cy="462593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732" name="Google Shape;4732;p77"/>
          <p:cNvGrpSpPr/>
          <p:nvPr/>
        </p:nvGrpSpPr>
        <p:grpSpPr>
          <a:xfrm>
            <a:off x="10973977" y="8005151"/>
            <a:ext cx="375690" cy="462617"/>
            <a:chOff x="3316000" y="4399325"/>
            <a:chExt cx="392325" cy="483100"/>
          </a:xfrm>
        </p:grpSpPr>
        <p:sp>
          <p:nvSpPr>
            <p:cNvPr id="4733" name="Google Shape;4733;p77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34" name="Google Shape;4734;p77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35" name="Google Shape;4735;p77"/>
          <p:cNvGrpSpPr/>
          <p:nvPr/>
        </p:nvGrpSpPr>
        <p:grpSpPr>
          <a:xfrm>
            <a:off x="11551638" y="8005127"/>
            <a:ext cx="345478" cy="462664"/>
            <a:chOff x="3926225" y="4399275"/>
            <a:chExt cx="360775" cy="483150"/>
          </a:xfrm>
        </p:grpSpPr>
        <p:sp>
          <p:nvSpPr>
            <p:cNvPr id="4736" name="Google Shape;4736;p77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37" name="Google Shape;4737;p77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738" name="Google Shape;4738;p77"/>
          <p:cNvSpPr/>
          <p:nvPr/>
        </p:nvSpPr>
        <p:spPr>
          <a:xfrm>
            <a:off x="12178407" y="8004957"/>
            <a:ext cx="243973" cy="462569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739" name="Google Shape;4739;p77"/>
          <p:cNvGrpSpPr/>
          <p:nvPr/>
        </p:nvGrpSpPr>
        <p:grpSpPr>
          <a:xfrm>
            <a:off x="12647227" y="8005211"/>
            <a:ext cx="462521" cy="462497"/>
            <a:chOff x="5053975" y="4399375"/>
            <a:chExt cx="483000" cy="482975"/>
          </a:xfrm>
        </p:grpSpPr>
        <p:sp>
          <p:nvSpPr>
            <p:cNvPr id="4740" name="Google Shape;4740;p77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41" name="Google Shape;4741;p77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42" name="Google Shape;4742;p77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43" name="Google Shape;4743;p77"/>
          <p:cNvGrpSpPr/>
          <p:nvPr/>
        </p:nvGrpSpPr>
        <p:grpSpPr>
          <a:xfrm>
            <a:off x="13208620" y="8005139"/>
            <a:ext cx="462640" cy="462640"/>
            <a:chOff x="5648375" y="4399300"/>
            <a:chExt cx="483125" cy="483125"/>
          </a:xfrm>
        </p:grpSpPr>
        <p:sp>
          <p:nvSpPr>
            <p:cNvPr id="4744" name="Google Shape;4744;p77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45" name="Google Shape;4745;p77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46" name="Google Shape;4746;p77"/>
          <p:cNvGrpSpPr/>
          <p:nvPr/>
        </p:nvGrpSpPr>
        <p:grpSpPr>
          <a:xfrm>
            <a:off x="13776429" y="8021394"/>
            <a:ext cx="468865" cy="430130"/>
            <a:chOff x="6239575" y="4416275"/>
            <a:chExt cx="489625" cy="449175"/>
          </a:xfrm>
        </p:grpSpPr>
        <p:sp>
          <p:nvSpPr>
            <p:cNvPr id="4747" name="Google Shape;4747;p77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48" name="Google Shape;4748;p77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49" name="Google Shape;4749;p77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50" name="Google Shape;4750;p77"/>
          <p:cNvGrpSpPr/>
          <p:nvPr/>
        </p:nvGrpSpPr>
        <p:grpSpPr>
          <a:xfrm>
            <a:off x="14321566" y="6294790"/>
            <a:ext cx="462640" cy="462640"/>
            <a:chOff x="892750" y="4993750"/>
            <a:chExt cx="483125" cy="483125"/>
          </a:xfrm>
        </p:grpSpPr>
        <p:sp>
          <p:nvSpPr>
            <p:cNvPr id="4751" name="Google Shape;4751;p77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52" name="Google Shape;4752;p77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53" name="Google Shape;4753;p77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54" name="Google Shape;4754;p77"/>
          <p:cNvGrpSpPr/>
          <p:nvPr/>
        </p:nvGrpSpPr>
        <p:grpSpPr>
          <a:xfrm>
            <a:off x="14321590" y="6865445"/>
            <a:ext cx="462640" cy="462640"/>
            <a:chOff x="1487200" y="4993750"/>
            <a:chExt cx="483125" cy="483125"/>
          </a:xfrm>
        </p:grpSpPr>
        <p:sp>
          <p:nvSpPr>
            <p:cNvPr id="4755" name="Google Shape;4755;p7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56" name="Google Shape;4756;p7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57" name="Google Shape;4757;p77"/>
          <p:cNvGrpSpPr/>
          <p:nvPr/>
        </p:nvGrpSpPr>
        <p:grpSpPr>
          <a:xfrm>
            <a:off x="14321614" y="7435348"/>
            <a:ext cx="462640" cy="462640"/>
            <a:chOff x="2081650" y="4993750"/>
            <a:chExt cx="483125" cy="483125"/>
          </a:xfrm>
        </p:grpSpPr>
        <p:sp>
          <p:nvSpPr>
            <p:cNvPr id="4758" name="Google Shape;4758;p7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59" name="Google Shape;4759;p7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60" name="Google Shape;4760;p77"/>
          <p:cNvGrpSpPr/>
          <p:nvPr/>
        </p:nvGrpSpPr>
        <p:grpSpPr>
          <a:xfrm>
            <a:off x="14898624" y="6294790"/>
            <a:ext cx="462640" cy="462640"/>
            <a:chOff x="2676100" y="4993750"/>
            <a:chExt cx="483125" cy="483125"/>
          </a:xfrm>
        </p:grpSpPr>
        <p:sp>
          <p:nvSpPr>
            <p:cNvPr id="4761" name="Google Shape;4761;p77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62" name="Google Shape;4762;p77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63" name="Google Shape;4763;p77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64" name="Google Shape;4764;p77"/>
          <p:cNvGrpSpPr/>
          <p:nvPr/>
        </p:nvGrpSpPr>
        <p:grpSpPr>
          <a:xfrm>
            <a:off x="14321661" y="8005168"/>
            <a:ext cx="462641" cy="462640"/>
            <a:chOff x="3270550" y="4993750"/>
            <a:chExt cx="483125" cy="483125"/>
          </a:xfrm>
        </p:grpSpPr>
        <p:sp>
          <p:nvSpPr>
            <p:cNvPr id="4765" name="Google Shape;4765;p77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66" name="Google Shape;4766;p77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67" name="Google Shape;4767;p77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sp>
        <p:nvSpPr>
          <p:cNvPr id="4768" name="Google Shape;4768;p77"/>
          <p:cNvSpPr/>
          <p:nvPr/>
        </p:nvSpPr>
        <p:spPr>
          <a:xfrm>
            <a:off x="14898505" y="6865126"/>
            <a:ext cx="462664" cy="462784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</a:endParaRPr>
          </a:p>
        </p:txBody>
      </p:sp>
      <p:grpSp>
        <p:nvGrpSpPr>
          <p:cNvPr id="4769" name="Google Shape;4769;p77"/>
          <p:cNvGrpSpPr/>
          <p:nvPr/>
        </p:nvGrpSpPr>
        <p:grpSpPr>
          <a:xfrm>
            <a:off x="14898683" y="7435276"/>
            <a:ext cx="462664" cy="462784"/>
            <a:chOff x="4459450" y="4993700"/>
            <a:chExt cx="483150" cy="483275"/>
          </a:xfrm>
        </p:grpSpPr>
        <p:sp>
          <p:nvSpPr>
            <p:cNvPr id="4770" name="Google Shape;4770;p77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71" name="Google Shape;4771;p77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  <p:grpSp>
        <p:nvGrpSpPr>
          <p:cNvPr id="4772" name="Google Shape;4772;p77"/>
          <p:cNvGrpSpPr/>
          <p:nvPr/>
        </p:nvGrpSpPr>
        <p:grpSpPr>
          <a:xfrm>
            <a:off x="14898707" y="8005097"/>
            <a:ext cx="462664" cy="462784"/>
            <a:chOff x="5053900" y="4993700"/>
            <a:chExt cx="483150" cy="483275"/>
          </a:xfrm>
        </p:grpSpPr>
        <p:sp>
          <p:nvSpPr>
            <p:cNvPr id="4773" name="Google Shape;4773;p77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  <p:sp>
          <p:nvSpPr>
            <p:cNvPr id="4774" name="Google Shape;4774;p77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778" name="Shape 4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9" name="Google Shape;4779;p78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80" name="Google Shape;4780;p78"/>
          <p:cNvGrpSpPr/>
          <p:nvPr/>
        </p:nvGrpSpPr>
        <p:grpSpPr>
          <a:xfrm>
            <a:off x="2025695" y="3348726"/>
            <a:ext cx="697137" cy="697082"/>
            <a:chOff x="-65131525" y="1914325"/>
            <a:chExt cx="316650" cy="316625"/>
          </a:xfrm>
        </p:grpSpPr>
        <p:sp>
          <p:nvSpPr>
            <p:cNvPr id="4781" name="Google Shape;4781;p78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78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3" name="Google Shape;4783;p78"/>
          <p:cNvGrpSpPr/>
          <p:nvPr/>
        </p:nvGrpSpPr>
        <p:grpSpPr>
          <a:xfrm>
            <a:off x="2025695" y="4158144"/>
            <a:ext cx="697137" cy="697137"/>
            <a:chOff x="-65131525" y="2281350"/>
            <a:chExt cx="316650" cy="316650"/>
          </a:xfrm>
        </p:grpSpPr>
        <p:sp>
          <p:nvSpPr>
            <p:cNvPr id="4784" name="Google Shape;4784;p78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78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6" name="Google Shape;4786;p78"/>
          <p:cNvGrpSpPr/>
          <p:nvPr/>
        </p:nvGrpSpPr>
        <p:grpSpPr>
          <a:xfrm>
            <a:off x="2031777" y="4963600"/>
            <a:ext cx="684973" cy="698843"/>
            <a:chOff x="-65129950" y="2646800"/>
            <a:chExt cx="311125" cy="317425"/>
          </a:xfrm>
        </p:grpSpPr>
        <p:sp>
          <p:nvSpPr>
            <p:cNvPr id="4787" name="Google Shape;4787;p78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78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9" name="Google Shape;4789;p78"/>
          <p:cNvGrpSpPr/>
          <p:nvPr/>
        </p:nvGrpSpPr>
        <p:grpSpPr>
          <a:xfrm>
            <a:off x="6225479" y="3346083"/>
            <a:ext cx="702310" cy="702365"/>
            <a:chOff x="-63252250" y="1930850"/>
            <a:chExt cx="319000" cy="319025"/>
          </a:xfrm>
        </p:grpSpPr>
        <p:sp>
          <p:nvSpPr>
            <p:cNvPr id="4790" name="Google Shape;4790;p78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78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2" name="Google Shape;4792;p78"/>
          <p:cNvSpPr/>
          <p:nvPr/>
        </p:nvSpPr>
        <p:spPr>
          <a:xfrm>
            <a:off x="6218334" y="4156689"/>
            <a:ext cx="708750" cy="700329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93" name="Google Shape;4793;p78"/>
          <p:cNvGrpSpPr/>
          <p:nvPr/>
        </p:nvGrpSpPr>
        <p:grpSpPr>
          <a:xfrm>
            <a:off x="6227213" y="4962718"/>
            <a:ext cx="698843" cy="700604"/>
            <a:chOff x="-63250675" y="2664125"/>
            <a:chExt cx="317425" cy="318225"/>
          </a:xfrm>
        </p:grpSpPr>
        <p:sp>
          <p:nvSpPr>
            <p:cNvPr id="4794" name="Google Shape;4794;p78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78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6" name="Google Shape;4796;p78"/>
          <p:cNvGrpSpPr/>
          <p:nvPr/>
        </p:nvGrpSpPr>
        <p:grpSpPr>
          <a:xfrm>
            <a:off x="10472985" y="3353458"/>
            <a:ext cx="691908" cy="687615"/>
            <a:chOff x="-61354075" y="1940500"/>
            <a:chExt cx="314275" cy="312325"/>
          </a:xfrm>
        </p:grpSpPr>
        <p:sp>
          <p:nvSpPr>
            <p:cNvPr id="4797" name="Google Shape;4797;p78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78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78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78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1" name="Google Shape;4801;p78"/>
          <p:cNvGrpSpPr/>
          <p:nvPr/>
        </p:nvGrpSpPr>
        <p:grpSpPr>
          <a:xfrm>
            <a:off x="10470371" y="4186763"/>
            <a:ext cx="697137" cy="639895"/>
            <a:chOff x="-61354875" y="2322300"/>
            <a:chExt cx="316650" cy="290650"/>
          </a:xfrm>
        </p:grpSpPr>
        <p:sp>
          <p:nvSpPr>
            <p:cNvPr id="4802" name="Google Shape;4802;p78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78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78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5" name="Google Shape;4805;p78"/>
          <p:cNvGrpSpPr/>
          <p:nvPr/>
        </p:nvGrpSpPr>
        <p:grpSpPr>
          <a:xfrm>
            <a:off x="10470371" y="4964451"/>
            <a:ext cx="697137" cy="697137"/>
            <a:chOff x="-61354875" y="2671225"/>
            <a:chExt cx="316650" cy="316650"/>
          </a:xfrm>
        </p:grpSpPr>
        <p:sp>
          <p:nvSpPr>
            <p:cNvPr id="4806" name="Google Shape;4806;p78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78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78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78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78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1" name="Google Shape;4811;p78"/>
          <p:cNvGrpSpPr/>
          <p:nvPr/>
        </p:nvGrpSpPr>
        <p:grpSpPr>
          <a:xfrm>
            <a:off x="14687042" y="3345562"/>
            <a:ext cx="702310" cy="703411"/>
            <a:chOff x="-59502375" y="1904375"/>
            <a:chExt cx="319000" cy="319500"/>
          </a:xfrm>
        </p:grpSpPr>
        <p:sp>
          <p:nvSpPr>
            <p:cNvPr id="4812" name="Google Shape;4812;p78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78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78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5" name="Google Shape;4815;p78"/>
          <p:cNvGrpSpPr/>
          <p:nvPr/>
        </p:nvGrpSpPr>
        <p:grpSpPr>
          <a:xfrm>
            <a:off x="2871259" y="3351175"/>
            <a:ext cx="702310" cy="692183"/>
            <a:chOff x="-64774725" y="1916550"/>
            <a:chExt cx="319000" cy="314400"/>
          </a:xfrm>
        </p:grpSpPr>
        <p:sp>
          <p:nvSpPr>
            <p:cNvPr id="4816" name="Google Shape;4816;p78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78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8" name="Google Shape;4818;p78"/>
          <p:cNvGrpSpPr/>
          <p:nvPr/>
        </p:nvGrpSpPr>
        <p:grpSpPr>
          <a:xfrm>
            <a:off x="2873845" y="4154677"/>
            <a:ext cx="697137" cy="704072"/>
            <a:chOff x="-64764500" y="2280550"/>
            <a:chExt cx="316650" cy="319800"/>
          </a:xfrm>
        </p:grpSpPr>
        <p:sp>
          <p:nvSpPr>
            <p:cNvPr id="4819" name="Google Shape;4819;p78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78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21" name="Google Shape;4821;p78"/>
          <p:cNvSpPr/>
          <p:nvPr/>
        </p:nvSpPr>
        <p:spPr>
          <a:xfrm>
            <a:off x="2914052" y="4964616"/>
            <a:ext cx="608687" cy="697137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2" name="Google Shape;4822;p78"/>
          <p:cNvGrpSpPr/>
          <p:nvPr/>
        </p:nvGrpSpPr>
        <p:grpSpPr>
          <a:xfrm>
            <a:off x="7084126" y="3421513"/>
            <a:ext cx="695375" cy="551501"/>
            <a:chOff x="-62882850" y="1999375"/>
            <a:chExt cx="315850" cy="250500"/>
          </a:xfrm>
        </p:grpSpPr>
        <p:sp>
          <p:nvSpPr>
            <p:cNvPr id="4823" name="Google Shape;4823;p78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78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5" name="Google Shape;4825;p78"/>
          <p:cNvGrpSpPr/>
          <p:nvPr/>
        </p:nvGrpSpPr>
        <p:grpSpPr>
          <a:xfrm>
            <a:off x="7067641" y="4157263"/>
            <a:ext cx="728344" cy="698898"/>
            <a:chOff x="-62890750" y="2296300"/>
            <a:chExt cx="330825" cy="317450"/>
          </a:xfrm>
        </p:grpSpPr>
        <p:sp>
          <p:nvSpPr>
            <p:cNvPr id="4826" name="Google Shape;4826;p78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78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78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9" name="Google Shape;4829;p78"/>
          <p:cNvGrpSpPr/>
          <p:nvPr/>
        </p:nvGrpSpPr>
        <p:grpSpPr>
          <a:xfrm>
            <a:off x="7084126" y="4963599"/>
            <a:ext cx="695375" cy="698843"/>
            <a:chOff x="-62882850" y="2664925"/>
            <a:chExt cx="315850" cy="317425"/>
          </a:xfrm>
        </p:grpSpPr>
        <p:sp>
          <p:nvSpPr>
            <p:cNvPr id="4830" name="Google Shape;4830;p78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78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32" name="Google Shape;4832;p78"/>
          <p:cNvSpPr/>
          <p:nvPr/>
        </p:nvSpPr>
        <p:spPr>
          <a:xfrm>
            <a:off x="11313002" y="3350440"/>
            <a:ext cx="702365" cy="693889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33" name="Google Shape;4833;p78"/>
          <p:cNvGrpSpPr/>
          <p:nvPr/>
        </p:nvGrpSpPr>
        <p:grpSpPr>
          <a:xfrm>
            <a:off x="11319401" y="4164197"/>
            <a:ext cx="697137" cy="685028"/>
            <a:chOff x="-60988625" y="2310475"/>
            <a:chExt cx="316650" cy="311150"/>
          </a:xfrm>
        </p:grpSpPr>
        <p:sp>
          <p:nvSpPr>
            <p:cNvPr id="4834" name="Google Shape;4834;p78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78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78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78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78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78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0" name="Google Shape;4840;p78"/>
          <p:cNvGrpSpPr/>
          <p:nvPr/>
        </p:nvGrpSpPr>
        <p:grpSpPr>
          <a:xfrm>
            <a:off x="11320282" y="4962057"/>
            <a:ext cx="695375" cy="701925"/>
            <a:chOff x="-60987050" y="2671400"/>
            <a:chExt cx="315850" cy="318825"/>
          </a:xfrm>
        </p:grpSpPr>
        <p:sp>
          <p:nvSpPr>
            <p:cNvPr id="4841" name="Google Shape;4841;p78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78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3" name="Google Shape;4843;p78"/>
          <p:cNvGrpSpPr/>
          <p:nvPr/>
        </p:nvGrpSpPr>
        <p:grpSpPr>
          <a:xfrm>
            <a:off x="14687041" y="4165960"/>
            <a:ext cx="702310" cy="681505"/>
            <a:chOff x="-59481900" y="2290800"/>
            <a:chExt cx="319000" cy="309550"/>
          </a:xfrm>
        </p:grpSpPr>
        <p:sp>
          <p:nvSpPr>
            <p:cNvPr id="4844" name="Google Shape;4844;p78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78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78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78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78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78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0" name="Google Shape;4850;p78"/>
          <p:cNvGrpSpPr/>
          <p:nvPr/>
        </p:nvGrpSpPr>
        <p:grpSpPr>
          <a:xfrm>
            <a:off x="3714789" y="3348010"/>
            <a:ext cx="702310" cy="698513"/>
            <a:chOff x="-64401400" y="1914475"/>
            <a:chExt cx="319000" cy="317275"/>
          </a:xfrm>
        </p:grpSpPr>
        <p:sp>
          <p:nvSpPr>
            <p:cNvPr id="4851" name="Google Shape;4851;p78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78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78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4" name="Google Shape;4854;p78"/>
          <p:cNvGrpSpPr/>
          <p:nvPr/>
        </p:nvGrpSpPr>
        <p:grpSpPr>
          <a:xfrm>
            <a:off x="3837913" y="4158860"/>
            <a:ext cx="456061" cy="695706"/>
            <a:chOff x="-64343900" y="2282125"/>
            <a:chExt cx="207150" cy="316000"/>
          </a:xfrm>
        </p:grpSpPr>
        <p:sp>
          <p:nvSpPr>
            <p:cNvPr id="4855" name="Google Shape;4855;p78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78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57" name="Google Shape;4857;p78"/>
          <p:cNvSpPr/>
          <p:nvPr/>
        </p:nvSpPr>
        <p:spPr>
          <a:xfrm>
            <a:off x="3712527" y="4961149"/>
            <a:ext cx="698843" cy="704072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58" name="Google Shape;4858;p78"/>
          <p:cNvGrpSpPr/>
          <p:nvPr/>
        </p:nvGrpSpPr>
        <p:grpSpPr>
          <a:xfrm>
            <a:off x="7988054" y="3348505"/>
            <a:ext cx="606926" cy="697522"/>
            <a:chOff x="-62496925" y="1931475"/>
            <a:chExt cx="275675" cy="316825"/>
          </a:xfrm>
        </p:grpSpPr>
        <p:sp>
          <p:nvSpPr>
            <p:cNvPr id="4859" name="Google Shape;4859;p78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78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1" name="Google Shape;4861;p78"/>
          <p:cNvGrpSpPr/>
          <p:nvPr/>
        </p:nvGrpSpPr>
        <p:grpSpPr>
          <a:xfrm>
            <a:off x="7943802" y="4157042"/>
            <a:ext cx="695430" cy="699338"/>
            <a:chOff x="-62516625" y="2297875"/>
            <a:chExt cx="315875" cy="317650"/>
          </a:xfrm>
        </p:grpSpPr>
        <p:sp>
          <p:nvSpPr>
            <p:cNvPr id="4862" name="Google Shape;4862;p78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78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4" name="Google Shape;4864;p78"/>
          <p:cNvGrpSpPr/>
          <p:nvPr/>
        </p:nvGrpSpPr>
        <p:grpSpPr>
          <a:xfrm>
            <a:off x="7941215" y="4994778"/>
            <a:ext cx="700604" cy="636483"/>
            <a:chOff x="-62518200" y="2692475"/>
            <a:chExt cx="318225" cy="289100"/>
          </a:xfrm>
        </p:grpSpPr>
        <p:sp>
          <p:nvSpPr>
            <p:cNvPr id="4865" name="Google Shape;4865;p78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78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7" name="Google Shape;4867;p78"/>
          <p:cNvGrpSpPr/>
          <p:nvPr/>
        </p:nvGrpSpPr>
        <p:grpSpPr>
          <a:xfrm>
            <a:off x="12206005" y="3349578"/>
            <a:ext cx="589644" cy="695375"/>
            <a:chOff x="-60597975" y="1939525"/>
            <a:chExt cx="267825" cy="315850"/>
          </a:xfrm>
        </p:grpSpPr>
        <p:sp>
          <p:nvSpPr>
            <p:cNvPr id="4868" name="Google Shape;4868;p78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78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0" name="Google Shape;4870;p78"/>
          <p:cNvGrpSpPr/>
          <p:nvPr/>
        </p:nvGrpSpPr>
        <p:grpSpPr>
          <a:xfrm>
            <a:off x="12149671" y="4155996"/>
            <a:ext cx="702310" cy="701430"/>
            <a:chOff x="-60620800" y="2304600"/>
            <a:chExt cx="319000" cy="318600"/>
          </a:xfrm>
        </p:grpSpPr>
        <p:sp>
          <p:nvSpPr>
            <p:cNvPr id="4871" name="Google Shape;4871;p78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78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78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4" name="Google Shape;4874;p78"/>
          <p:cNvGrpSpPr/>
          <p:nvPr/>
        </p:nvGrpSpPr>
        <p:grpSpPr>
          <a:xfrm>
            <a:off x="12152258" y="5063276"/>
            <a:ext cx="697137" cy="499488"/>
            <a:chOff x="-60621600" y="2716100"/>
            <a:chExt cx="316650" cy="226875"/>
          </a:xfrm>
        </p:grpSpPr>
        <p:sp>
          <p:nvSpPr>
            <p:cNvPr id="4875" name="Google Shape;4875;p78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78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7" name="Google Shape;4877;p78"/>
          <p:cNvGrpSpPr/>
          <p:nvPr/>
        </p:nvGrpSpPr>
        <p:grpSpPr>
          <a:xfrm>
            <a:off x="14697443" y="4964480"/>
            <a:ext cx="681505" cy="697082"/>
            <a:chOff x="-59475600" y="2658625"/>
            <a:chExt cx="309550" cy="316625"/>
          </a:xfrm>
        </p:grpSpPr>
        <p:sp>
          <p:nvSpPr>
            <p:cNvPr id="4878" name="Google Shape;4878;p78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78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78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78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78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78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78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85" name="Google Shape;4885;p78"/>
          <p:cNvSpPr/>
          <p:nvPr/>
        </p:nvSpPr>
        <p:spPr>
          <a:xfrm>
            <a:off x="4548748" y="3349697"/>
            <a:ext cx="695430" cy="695375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6" name="Google Shape;4886;p78"/>
          <p:cNvSpPr/>
          <p:nvPr/>
        </p:nvSpPr>
        <p:spPr>
          <a:xfrm>
            <a:off x="4600790" y="4155671"/>
            <a:ext cx="591350" cy="702365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7" name="Google Shape;4887;p78"/>
          <p:cNvGrpSpPr/>
          <p:nvPr/>
        </p:nvGrpSpPr>
        <p:grpSpPr>
          <a:xfrm>
            <a:off x="4649867" y="4963600"/>
            <a:ext cx="501139" cy="698843"/>
            <a:chOff x="-63987100" y="2646800"/>
            <a:chExt cx="227625" cy="317425"/>
          </a:xfrm>
        </p:grpSpPr>
        <p:sp>
          <p:nvSpPr>
            <p:cNvPr id="4888" name="Google Shape;4888;p78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78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0" name="Google Shape;4890;p78"/>
          <p:cNvGrpSpPr/>
          <p:nvPr/>
        </p:nvGrpSpPr>
        <p:grpSpPr>
          <a:xfrm>
            <a:off x="8786535" y="3345230"/>
            <a:ext cx="681505" cy="704072"/>
            <a:chOff x="-62148000" y="1930075"/>
            <a:chExt cx="309550" cy="319800"/>
          </a:xfrm>
        </p:grpSpPr>
        <p:sp>
          <p:nvSpPr>
            <p:cNvPr id="4891" name="Google Shape;4891;p78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78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3" name="Google Shape;4893;p78"/>
          <p:cNvGrpSpPr/>
          <p:nvPr/>
        </p:nvGrpSpPr>
        <p:grpSpPr>
          <a:xfrm>
            <a:off x="8781333" y="4158996"/>
            <a:ext cx="691908" cy="695430"/>
            <a:chOff x="-62150375" y="2297875"/>
            <a:chExt cx="314275" cy="315875"/>
          </a:xfrm>
        </p:grpSpPr>
        <p:sp>
          <p:nvSpPr>
            <p:cNvPr id="4894" name="Google Shape;4894;p78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78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78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78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78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9" name="Google Shape;4899;p78"/>
          <p:cNvGrpSpPr/>
          <p:nvPr/>
        </p:nvGrpSpPr>
        <p:grpSpPr>
          <a:xfrm>
            <a:off x="8778719" y="4962718"/>
            <a:ext cx="697137" cy="700604"/>
            <a:chOff x="-62150375" y="2664925"/>
            <a:chExt cx="316650" cy="318225"/>
          </a:xfrm>
        </p:grpSpPr>
        <p:sp>
          <p:nvSpPr>
            <p:cNvPr id="4900" name="Google Shape;4900;p78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78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78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78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4" name="Google Shape;4904;p78"/>
          <p:cNvGrpSpPr/>
          <p:nvPr/>
        </p:nvGrpSpPr>
        <p:grpSpPr>
          <a:xfrm>
            <a:off x="12999555" y="3346193"/>
            <a:ext cx="698843" cy="702145"/>
            <a:chOff x="-60254550" y="1938025"/>
            <a:chExt cx="317425" cy="318925"/>
          </a:xfrm>
        </p:grpSpPr>
        <p:sp>
          <p:nvSpPr>
            <p:cNvPr id="4905" name="Google Shape;4905;p78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78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78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78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9" name="Google Shape;4909;p78"/>
          <p:cNvGrpSpPr/>
          <p:nvPr/>
        </p:nvGrpSpPr>
        <p:grpSpPr>
          <a:xfrm>
            <a:off x="12958941" y="4158005"/>
            <a:ext cx="697845" cy="697412"/>
            <a:chOff x="6479471" y="2079003"/>
            <a:chExt cx="348923" cy="348706"/>
          </a:xfrm>
        </p:grpSpPr>
        <p:sp>
          <p:nvSpPr>
            <p:cNvPr id="4910" name="Google Shape;4910;p78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11" name="Google Shape;4911;p78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912" name="Google Shape;4912;p78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3" name="Google Shape;4913;p78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4" name="Google Shape;4914;p78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5" name="Google Shape;4915;p78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6" name="Google Shape;4916;p78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7" name="Google Shape;4917;p78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8" name="Google Shape;4918;p78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919" name="Google Shape;4919;p78"/>
          <p:cNvGrpSpPr/>
          <p:nvPr/>
        </p:nvGrpSpPr>
        <p:grpSpPr>
          <a:xfrm>
            <a:off x="13053302" y="4961864"/>
            <a:ext cx="591350" cy="702310"/>
            <a:chOff x="-60232500" y="2671225"/>
            <a:chExt cx="268600" cy="319000"/>
          </a:xfrm>
        </p:grpSpPr>
        <p:sp>
          <p:nvSpPr>
            <p:cNvPr id="4920" name="Google Shape;4920;p78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78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2" name="Google Shape;4922;p78"/>
          <p:cNvGrpSpPr/>
          <p:nvPr/>
        </p:nvGrpSpPr>
        <p:grpSpPr>
          <a:xfrm>
            <a:off x="15537276" y="3346112"/>
            <a:ext cx="695430" cy="702310"/>
            <a:chOff x="-59100700" y="1911950"/>
            <a:chExt cx="315875" cy="319000"/>
          </a:xfrm>
        </p:grpSpPr>
        <p:sp>
          <p:nvSpPr>
            <p:cNvPr id="4923" name="Google Shape;4923;p78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78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78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78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78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78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78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78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78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78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3" name="Google Shape;4933;p78"/>
          <p:cNvGrpSpPr/>
          <p:nvPr/>
        </p:nvGrpSpPr>
        <p:grpSpPr>
          <a:xfrm>
            <a:off x="5389741" y="3348919"/>
            <a:ext cx="723116" cy="696696"/>
            <a:chOff x="-63665750" y="1914325"/>
            <a:chExt cx="328450" cy="316450"/>
          </a:xfrm>
        </p:grpSpPr>
        <p:sp>
          <p:nvSpPr>
            <p:cNvPr id="4934" name="Google Shape;4934;p78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78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6" name="Google Shape;4936;p78"/>
          <p:cNvGrpSpPr/>
          <p:nvPr/>
        </p:nvGrpSpPr>
        <p:grpSpPr>
          <a:xfrm>
            <a:off x="5399263" y="4155970"/>
            <a:ext cx="704072" cy="701485"/>
            <a:chOff x="-63666550" y="2278975"/>
            <a:chExt cx="319800" cy="318625"/>
          </a:xfrm>
        </p:grpSpPr>
        <p:sp>
          <p:nvSpPr>
            <p:cNvPr id="4937" name="Google Shape;4937;p78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78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9" name="Google Shape;4939;p78"/>
          <p:cNvGrpSpPr/>
          <p:nvPr/>
        </p:nvGrpSpPr>
        <p:grpSpPr>
          <a:xfrm>
            <a:off x="5394062" y="4963380"/>
            <a:ext cx="714474" cy="699283"/>
            <a:chOff x="-63669700" y="2646600"/>
            <a:chExt cx="324525" cy="317625"/>
          </a:xfrm>
        </p:grpSpPr>
        <p:sp>
          <p:nvSpPr>
            <p:cNvPr id="4940" name="Google Shape;4940;p78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78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2" name="Google Shape;4942;p78"/>
          <p:cNvGrpSpPr/>
          <p:nvPr/>
        </p:nvGrpSpPr>
        <p:grpSpPr>
          <a:xfrm>
            <a:off x="9612457" y="3348257"/>
            <a:ext cx="697137" cy="698017"/>
            <a:chOff x="-61784125" y="1931250"/>
            <a:chExt cx="316650" cy="317050"/>
          </a:xfrm>
        </p:grpSpPr>
        <p:sp>
          <p:nvSpPr>
            <p:cNvPr id="4943" name="Google Shape;4943;p78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78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78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78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7" name="Google Shape;4947;p78"/>
          <p:cNvGrpSpPr/>
          <p:nvPr/>
        </p:nvGrpSpPr>
        <p:grpSpPr>
          <a:xfrm>
            <a:off x="9612457" y="4158143"/>
            <a:ext cx="697137" cy="697137"/>
            <a:chOff x="-61783350" y="2297100"/>
            <a:chExt cx="316650" cy="316650"/>
          </a:xfrm>
        </p:grpSpPr>
        <p:sp>
          <p:nvSpPr>
            <p:cNvPr id="4948" name="Google Shape;4948;p78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78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0" name="Google Shape;4950;p78"/>
          <p:cNvGrpSpPr/>
          <p:nvPr/>
        </p:nvGrpSpPr>
        <p:grpSpPr>
          <a:xfrm>
            <a:off x="9612457" y="4961562"/>
            <a:ext cx="697137" cy="702916"/>
            <a:chOff x="-61782550" y="2664925"/>
            <a:chExt cx="316650" cy="319275"/>
          </a:xfrm>
        </p:grpSpPr>
        <p:sp>
          <p:nvSpPr>
            <p:cNvPr id="4951" name="Google Shape;4951;p78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78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78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4" name="Google Shape;4954;p78"/>
          <p:cNvGrpSpPr/>
          <p:nvPr/>
        </p:nvGrpSpPr>
        <p:grpSpPr>
          <a:xfrm>
            <a:off x="13841262" y="3364851"/>
            <a:ext cx="698843" cy="664828"/>
            <a:chOff x="-59889100" y="1945025"/>
            <a:chExt cx="317425" cy="301975"/>
          </a:xfrm>
        </p:grpSpPr>
        <p:sp>
          <p:nvSpPr>
            <p:cNvPr id="4955" name="Google Shape;4955;p78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78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78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78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59" name="Google Shape;4959;p78"/>
          <p:cNvSpPr/>
          <p:nvPr/>
        </p:nvSpPr>
        <p:spPr>
          <a:xfrm>
            <a:off x="13836665" y="4233720"/>
            <a:ext cx="700604" cy="546272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0" name="Google Shape;4960;p78"/>
          <p:cNvGrpSpPr/>
          <p:nvPr/>
        </p:nvGrpSpPr>
        <p:grpSpPr>
          <a:xfrm>
            <a:off x="13839528" y="4965222"/>
            <a:ext cx="702310" cy="695596"/>
            <a:chOff x="-59889100" y="2671925"/>
            <a:chExt cx="319000" cy="315950"/>
          </a:xfrm>
        </p:grpSpPr>
        <p:sp>
          <p:nvSpPr>
            <p:cNvPr id="4961" name="Google Shape;4961;p78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78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78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78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5" name="Google Shape;4965;p78"/>
          <p:cNvGrpSpPr/>
          <p:nvPr/>
        </p:nvGrpSpPr>
        <p:grpSpPr>
          <a:xfrm>
            <a:off x="15535569" y="4158143"/>
            <a:ext cx="698843" cy="697137"/>
            <a:chOff x="-59092025" y="2296300"/>
            <a:chExt cx="317425" cy="316650"/>
          </a:xfrm>
        </p:grpSpPr>
        <p:sp>
          <p:nvSpPr>
            <p:cNvPr id="4966" name="Google Shape;4966;p78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78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8" name="Google Shape;4968;p78"/>
          <p:cNvSpPr/>
          <p:nvPr/>
        </p:nvSpPr>
        <p:spPr>
          <a:xfrm>
            <a:off x="2020801" y="6087194"/>
            <a:ext cx="698843" cy="697137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9" name="Google Shape;4969;p78"/>
          <p:cNvGrpSpPr/>
          <p:nvPr/>
        </p:nvGrpSpPr>
        <p:grpSpPr>
          <a:xfrm>
            <a:off x="2024843" y="6929099"/>
            <a:ext cx="698843" cy="698843"/>
            <a:chOff x="-65145700" y="3727425"/>
            <a:chExt cx="317425" cy="317425"/>
          </a:xfrm>
        </p:grpSpPr>
        <p:sp>
          <p:nvSpPr>
            <p:cNvPr id="4970" name="Google Shape;4970;p78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78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2" name="Google Shape;4972;p78"/>
          <p:cNvGrpSpPr/>
          <p:nvPr/>
        </p:nvGrpSpPr>
        <p:grpSpPr>
          <a:xfrm>
            <a:off x="2030925" y="7745260"/>
            <a:ext cx="686679" cy="698843"/>
            <a:chOff x="-65144125" y="4094450"/>
            <a:chExt cx="311900" cy="317425"/>
          </a:xfrm>
        </p:grpSpPr>
        <p:sp>
          <p:nvSpPr>
            <p:cNvPr id="4973" name="Google Shape;4973;p78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78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78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76" name="Google Shape;4976;p78"/>
          <p:cNvSpPr/>
          <p:nvPr/>
        </p:nvSpPr>
        <p:spPr>
          <a:xfrm>
            <a:off x="6221554" y="6084579"/>
            <a:ext cx="702310" cy="702365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77" name="Google Shape;4977;p78"/>
          <p:cNvGrpSpPr/>
          <p:nvPr/>
        </p:nvGrpSpPr>
        <p:grpSpPr>
          <a:xfrm>
            <a:off x="6223993" y="6928355"/>
            <a:ext cx="705283" cy="700329"/>
            <a:chOff x="-63250675" y="3744075"/>
            <a:chExt cx="320350" cy="318100"/>
          </a:xfrm>
        </p:grpSpPr>
        <p:sp>
          <p:nvSpPr>
            <p:cNvPr id="4978" name="Google Shape;4978;p78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78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78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1" name="Google Shape;4981;p78"/>
          <p:cNvGrpSpPr/>
          <p:nvPr/>
        </p:nvGrpSpPr>
        <p:grpSpPr>
          <a:xfrm>
            <a:off x="6227213" y="7745259"/>
            <a:ext cx="698843" cy="698843"/>
            <a:chOff x="-63250675" y="4110200"/>
            <a:chExt cx="317425" cy="317425"/>
          </a:xfrm>
        </p:grpSpPr>
        <p:sp>
          <p:nvSpPr>
            <p:cNvPr id="4982" name="Google Shape;4982;p78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78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78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78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78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78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78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78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78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1" name="Google Shape;4991;p78"/>
          <p:cNvGrpSpPr/>
          <p:nvPr/>
        </p:nvGrpSpPr>
        <p:grpSpPr>
          <a:xfrm>
            <a:off x="10477306" y="6094141"/>
            <a:ext cx="683267" cy="682826"/>
            <a:chOff x="-61351725" y="3372400"/>
            <a:chExt cx="310350" cy="310150"/>
          </a:xfrm>
        </p:grpSpPr>
        <p:sp>
          <p:nvSpPr>
            <p:cNvPr id="4992" name="Google Shape;4992;p78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78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78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5" name="Google Shape;4995;p78"/>
          <p:cNvGrpSpPr/>
          <p:nvPr/>
        </p:nvGrpSpPr>
        <p:grpSpPr>
          <a:xfrm>
            <a:off x="10470371" y="6961187"/>
            <a:ext cx="697137" cy="634666"/>
            <a:chOff x="-61354875" y="3751050"/>
            <a:chExt cx="316650" cy="288275"/>
          </a:xfrm>
        </p:grpSpPr>
        <p:sp>
          <p:nvSpPr>
            <p:cNvPr id="4996" name="Google Shape;4996;p78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78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78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9" name="Google Shape;4999;p78"/>
          <p:cNvGrpSpPr/>
          <p:nvPr/>
        </p:nvGrpSpPr>
        <p:grpSpPr>
          <a:xfrm>
            <a:off x="10470371" y="7745232"/>
            <a:ext cx="697137" cy="698898"/>
            <a:chOff x="-61354875" y="4101525"/>
            <a:chExt cx="316650" cy="317450"/>
          </a:xfrm>
        </p:grpSpPr>
        <p:sp>
          <p:nvSpPr>
            <p:cNvPr id="5000" name="Google Shape;5000;p78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78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2" name="Google Shape;5002;p78"/>
          <p:cNvGrpSpPr/>
          <p:nvPr/>
        </p:nvGrpSpPr>
        <p:grpSpPr>
          <a:xfrm>
            <a:off x="14687921" y="6087623"/>
            <a:ext cx="700549" cy="695871"/>
            <a:chOff x="-59470075" y="3308975"/>
            <a:chExt cx="318200" cy="316075"/>
          </a:xfrm>
        </p:grpSpPr>
        <p:sp>
          <p:nvSpPr>
            <p:cNvPr id="5003" name="Google Shape;5003;p78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78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78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78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78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78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78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78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78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2" name="Google Shape;5012;p78"/>
          <p:cNvGrpSpPr/>
          <p:nvPr/>
        </p:nvGrpSpPr>
        <p:grpSpPr>
          <a:xfrm>
            <a:off x="2872993" y="6088583"/>
            <a:ext cx="698843" cy="693944"/>
            <a:chOff x="-64781025" y="3361050"/>
            <a:chExt cx="317425" cy="315200"/>
          </a:xfrm>
        </p:grpSpPr>
        <p:sp>
          <p:nvSpPr>
            <p:cNvPr id="5013" name="Google Shape;5013;p78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78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78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78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17" name="Google Shape;5017;p78"/>
          <p:cNvSpPr/>
          <p:nvPr/>
        </p:nvSpPr>
        <p:spPr>
          <a:xfrm>
            <a:off x="2868973" y="6931063"/>
            <a:ext cx="698843" cy="695375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8" name="Google Shape;5018;p78"/>
          <p:cNvSpPr/>
          <p:nvPr/>
        </p:nvSpPr>
        <p:spPr>
          <a:xfrm>
            <a:off x="2920988" y="7745513"/>
            <a:ext cx="594817" cy="698843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9" name="Google Shape;5019;p78"/>
          <p:cNvSpPr/>
          <p:nvPr/>
        </p:nvSpPr>
        <p:spPr>
          <a:xfrm>
            <a:off x="7079371" y="6163509"/>
            <a:ext cx="697082" cy="544511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0" name="Google Shape;5020;p78"/>
          <p:cNvGrpSpPr/>
          <p:nvPr/>
        </p:nvGrpSpPr>
        <p:grpSpPr>
          <a:xfrm>
            <a:off x="7067641" y="6928575"/>
            <a:ext cx="728344" cy="699889"/>
            <a:chOff x="-62890750" y="3747425"/>
            <a:chExt cx="330825" cy="317900"/>
          </a:xfrm>
        </p:grpSpPr>
        <p:sp>
          <p:nvSpPr>
            <p:cNvPr id="5021" name="Google Shape;5021;p78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78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78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78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78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78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78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78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78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78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78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78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78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78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5" name="Google Shape;5035;p78"/>
          <p:cNvGrpSpPr/>
          <p:nvPr/>
        </p:nvGrpSpPr>
        <p:grpSpPr>
          <a:xfrm>
            <a:off x="7082392" y="7746112"/>
            <a:ext cx="698843" cy="697137"/>
            <a:chOff x="-62884425" y="4111775"/>
            <a:chExt cx="317425" cy="316650"/>
          </a:xfrm>
        </p:grpSpPr>
        <p:sp>
          <p:nvSpPr>
            <p:cNvPr id="5036" name="Google Shape;5036;p78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78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8" name="Google Shape;5038;p78"/>
          <p:cNvGrpSpPr/>
          <p:nvPr/>
        </p:nvGrpSpPr>
        <p:grpSpPr>
          <a:xfrm>
            <a:off x="11320282" y="6093040"/>
            <a:ext cx="695375" cy="685028"/>
            <a:chOff x="-60991775" y="3376900"/>
            <a:chExt cx="315850" cy="311150"/>
          </a:xfrm>
        </p:grpSpPr>
        <p:sp>
          <p:nvSpPr>
            <p:cNvPr id="5039" name="Google Shape;5039;p78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78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78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2" name="Google Shape;5042;p78"/>
          <p:cNvGrpSpPr/>
          <p:nvPr/>
        </p:nvGrpSpPr>
        <p:grpSpPr>
          <a:xfrm>
            <a:off x="11319401" y="6936887"/>
            <a:ext cx="697137" cy="683267"/>
            <a:chOff x="-60988625" y="3740800"/>
            <a:chExt cx="316650" cy="310350"/>
          </a:xfrm>
        </p:grpSpPr>
        <p:sp>
          <p:nvSpPr>
            <p:cNvPr id="5043" name="Google Shape;5043;p78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78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78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6" name="Google Shape;5046;p78"/>
          <p:cNvGrpSpPr/>
          <p:nvPr/>
        </p:nvGrpSpPr>
        <p:grpSpPr>
          <a:xfrm>
            <a:off x="11319401" y="7747214"/>
            <a:ext cx="697137" cy="694935"/>
            <a:chOff x="-60987850" y="4100950"/>
            <a:chExt cx="316650" cy="315650"/>
          </a:xfrm>
        </p:grpSpPr>
        <p:sp>
          <p:nvSpPr>
            <p:cNvPr id="5047" name="Google Shape;5047;p78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78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78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78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78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2" name="Google Shape;5052;p78"/>
          <p:cNvGrpSpPr/>
          <p:nvPr/>
        </p:nvGrpSpPr>
        <p:grpSpPr>
          <a:xfrm>
            <a:off x="14687039" y="6938623"/>
            <a:ext cx="702310" cy="679799"/>
            <a:chOff x="-59447250" y="3706150"/>
            <a:chExt cx="319000" cy="308775"/>
          </a:xfrm>
        </p:grpSpPr>
        <p:sp>
          <p:nvSpPr>
            <p:cNvPr id="5053" name="Google Shape;5053;p78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78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78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78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7" name="Google Shape;5057;p78"/>
          <p:cNvGrpSpPr/>
          <p:nvPr/>
        </p:nvGrpSpPr>
        <p:grpSpPr>
          <a:xfrm>
            <a:off x="3715643" y="6089023"/>
            <a:ext cx="700604" cy="693064"/>
            <a:chOff x="-64406125" y="3362225"/>
            <a:chExt cx="318225" cy="314800"/>
          </a:xfrm>
        </p:grpSpPr>
        <p:sp>
          <p:nvSpPr>
            <p:cNvPr id="5058" name="Google Shape;5058;p78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78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0" name="Google Shape;5060;p78"/>
          <p:cNvSpPr/>
          <p:nvPr/>
        </p:nvSpPr>
        <p:spPr>
          <a:xfrm>
            <a:off x="3832160" y="6929329"/>
            <a:ext cx="459584" cy="698843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61" name="Google Shape;5061;p78"/>
          <p:cNvGrpSpPr/>
          <p:nvPr/>
        </p:nvGrpSpPr>
        <p:grpSpPr>
          <a:xfrm>
            <a:off x="3716523" y="7746113"/>
            <a:ext cx="698843" cy="697137"/>
            <a:chOff x="-64410850" y="4094450"/>
            <a:chExt cx="317425" cy="316650"/>
          </a:xfrm>
        </p:grpSpPr>
        <p:sp>
          <p:nvSpPr>
            <p:cNvPr id="5062" name="Google Shape;5062;p78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78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78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5" name="Google Shape;5065;p78"/>
          <p:cNvSpPr/>
          <p:nvPr/>
        </p:nvSpPr>
        <p:spPr>
          <a:xfrm>
            <a:off x="7983296" y="6086148"/>
            <a:ext cx="608687" cy="699228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66" name="Google Shape;5066;p78"/>
          <p:cNvGrpSpPr/>
          <p:nvPr/>
        </p:nvGrpSpPr>
        <p:grpSpPr>
          <a:xfrm>
            <a:off x="7943802" y="6928025"/>
            <a:ext cx="695430" cy="700989"/>
            <a:chOff x="-62516625" y="3743175"/>
            <a:chExt cx="315875" cy="318400"/>
          </a:xfrm>
        </p:grpSpPr>
        <p:sp>
          <p:nvSpPr>
            <p:cNvPr id="5067" name="Google Shape;5067;p78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78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9" name="Google Shape;5069;p78"/>
          <p:cNvGrpSpPr/>
          <p:nvPr/>
        </p:nvGrpSpPr>
        <p:grpSpPr>
          <a:xfrm>
            <a:off x="7956819" y="7784255"/>
            <a:ext cx="669396" cy="620851"/>
            <a:chOff x="-62511900" y="4129100"/>
            <a:chExt cx="304050" cy="282000"/>
          </a:xfrm>
        </p:grpSpPr>
        <p:sp>
          <p:nvSpPr>
            <p:cNvPr id="5070" name="Google Shape;5070;p78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78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78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78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78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5" name="Google Shape;5075;p78"/>
          <p:cNvGrpSpPr/>
          <p:nvPr/>
        </p:nvGrpSpPr>
        <p:grpSpPr>
          <a:xfrm>
            <a:off x="12205152" y="6086133"/>
            <a:ext cx="591350" cy="698843"/>
            <a:chOff x="-60597975" y="3367475"/>
            <a:chExt cx="268600" cy="317425"/>
          </a:xfrm>
        </p:grpSpPr>
        <p:sp>
          <p:nvSpPr>
            <p:cNvPr id="5076" name="Google Shape;5076;p78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78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78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78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78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81" name="Google Shape;5081;p78"/>
          <p:cNvSpPr/>
          <p:nvPr/>
        </p:nvSpPr>
        <p:spPr>
          <a:xfrm>
            <a:off x="12145910" y="6931476"/>
            <a:ext cx="702310" cy="694550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2" name="Google Shape;5082;p78"/>
          <p:cNvGrpSpPr/>
          <p:nvPr/>
        </p:nvGrpSpPr>
        <p:grpSpPr>
          <a:xfrm>
            <a:off x="12152258" y="7844965"/>
            <a:ext cx="697137" cy="499433"/>
            <a:chOff x="-60621600" y="4145650"/>
            <a:chExt cx="316650" cy="226850"/>
          </a:xfrm>
        </p:grpSpPr>
        <p:sp>
          <p:nvSpPr>
            <p:cNvPr id="5083" name="Google Shape;5083;p78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78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78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6" name="Google Shape;5086;p78"/>
          <p:cNvGrpSpPr/>
          <p:nvPr/>
        </p:nvGrpSpPr>
        <p:grpSpPr>
          <a:xfrm>
            <a:off x="14695705" y="7746967"/>
            <a:ext cx="684973" cy="695430"/>
            <a:chOff x="-59400775" y="4084200"/>
            <a:chExt cx="311125" cy="315875"/>
          </a:xfrm>
        </p:grpSpPr>
        <p:sp>
          <p:nvSpPr>
            <p:cNvPr id="5087" name="Google Shape;5087;p78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78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78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78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78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78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3" name="Google Shape;5093;p78"/>
          <p:cNvGrpSpPr/>
          <p:nvPr/>
        </p:nvGrpSpPr>
        <p:grpSpPr>
          <a:xfrm>
            <a:off x="4552750" y="6086986"/>
            <a:ext cx="695375" cy="697137"/>
            <a:chOff x="-64044600" y="3360375"/>
            <a:chExt cx="315850" cy="316650"/>
          </a:xfrm>
        </p:grpSpPr>
        <p:sp>
          <p:nvSpPr>
            <p:cNvPr id="5094" name="Google Shape;5094;p78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78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78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7" name="Google Shape;5097;p78"/>
          <p:cNvGrpSpPr/>
          <p:nvPr/>
        </p:nvGrpSpPr>
        <p:grpSpPr>
          <a:xfrm>
            <a:off x="4603029" y="6929099"/>
            <a:ext cx="594817" cy="698843"/>
            <a:chOff x="-64022550" y="3727425"/>
            <a:chExt cx="270175" cy="317425"/>
          </a:xfrm>
        </p:grpSpPr>
        <p:sp>
          <p:nvSpPr>
            <p:cNvPr id="5098" name="Google Shape;5098;p78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78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78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1" name="Google Shape;5101;p78"/>
          <p:cNvGrpSpPr/>
          <p:nvPr/>
        </p:nvGrpSpPr>
        <p:grpSpPr>
          <a:xfrm>
            <a:off x="4648960" y="7745233"/>
            <a:ext cx="502956" cy="698898"/>
            <a:chOff x="-64001300" y="4093650"/>
            <a:chExt cx="228450" cy="317450"/>
          </a:xfrm>
        </p:grpSpPr>
        <p:sp>
          <p:nvSpPr>
            <p:cNvPr id="5102" name="Google Shape;5102;p78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78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78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78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6" name="Google Shape;5106;p78"/>
          <p:cNvGrpSpPr/>
          <p:nvPr/>
        </p:nvGrpSpPr>
        <p:grpSpPr>
          <a:xfrm>
            <a:off x="8784801" y="6086875"/>
            <a:ext cx="684973" cy="697357"/>
            <a:chOff x="-62148800" y="3377700"/>
            <a:chExt cx="311125" cy="316750"/>
          </a:xfrm>
        </p:grpSpPr>
        <p:sp>
          <p:nvSpPr>
            <p:cNvPr id="5107" name="Google Shape;5107;p78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78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9" name="Google Shape;5109;p78"/>
          <p:cNvGrpSpPr/>
          <p:nvPr/>
        </p:nvGrpSpPr>
        <p:grpSpPr>
          <a:xfrm>
            <a:off x="8777013" y="6929071"/>
            <a:ext cx="700549" cy="698898"/>
            <a:chOff x="-62154300" y="3743950"/>
            <a:chExt cx="318200" cy="317450"/>
          </a:xfrm>
        </p:grpSpPr>
        <p:sp>
          <p:nvSpPr>
            <p:cNvPr id="5110" name="Google Shape;5110;p78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78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2" name="Google Shape;5112;p78"/>
          <p:cNvGrpSpPr/>
          <p:nvPr/>
        </p:nvGrpSpPr>
        <p:grpSpPr>
          <a:xfrm>
            <a:off x="8776985" y="7746112"/>
            <a:ext cx="700604" cy="697137"/>
            <a:chOff x="-62151950" y="4111775"/>
            <a:chExt cx="318225" cy="316650"/>
          </a:xfrm>
        </p:grpSpPr>
        <p:sp>
          <p:nvSpPr>
            <p:cNvPr id="5113" name="Google Shape;5113;p78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78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78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78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7" name="Google Shape;5117;p78"/>
          <p:cNvGrpSpPr/>
          <p:nvPr/>
        </p:nvGrpSpPr>
        <p:grpSpPr>
          <a:xfrm>
            <a:off x="12998702" y="6085968"/>
            <a:ext cx="700549" cy="699173"/>
            <a:chOff x="-60254550" y="3367325"/>
            <a:chExt cx="318200" cy="317575"/>
          </a:xfrm>
        </p:grpSpPr>
        <p:sp>
          <p:nvSpPr>
            <p:cNvPr id="5118" name="Google Shape;5118;p78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78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78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78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2" name="Google Shape;5122;p78"/>
          <p:cNvGrpSpPr/>
          <p:nvPr/>
        </p:nvGrpSpPr>
        <p:grpSpPr>
          <a:xfrm>
            <a:off x="13000408" y="6930062"/>
            <a:ext cx="697137" cy="696916"/>
            <a:chOff x="-60255350" y="3733825"/>
            <a:chExt cx="316650" cy="316550"/>
          </a:xfrm>
        </p:grpSpPr>
        <p:sp>
          <p:nvSpPr>
            <p:cNvPr id="5123" name="Google Shape;5123;p78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78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78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78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78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78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78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0" name="Google Shape;5130;p78"/>
          <p:cNvGrpSpPr/>
          <p:nvPr/>
        </p:nvGrpSpPr>
        <p:grpSpPr>
          <a:xfrm>
            <a:off x="13053302" y="7746966"/>
            <a:ext cx="591350" cy="695430"/>
            <a:chOff x="-60232500" y="4101525"/>
            <a:chExt cx="268600" cy="315875"/>
          </a:xfrm>
        </p:grpSpPr>
        <p:sp>
          <p:nvSpPr>
            <p:cNvPr id="5131" name="Google Shape;5131;p78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78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33" name="Google Shape;5133;p78"/>
          <p:cNvSpPr/>
          <p:nvPr/>
        </p:nvSpPr>
        <p:spPr>
          <a:xfrm>
            <a:off x="15532783" y="6086313"/>
            <a:ext cx="697082" cy="698898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34" name="Google Shape;5134;p78"/>
          <p:cNvGrpSpPr/>
          <p:nvPr/>
        </p:nvGrpSpPr>
        <p:grpSpPr>
          <a:xfrm>
            <a:off x="5400998" y="6086986"/>
            <a:ext cx="700604" cy="697137"/>
            <a:chOff x="-63679950" y="3360375"/>
            <a:chExt cx="318225" cy="316650"/>
          </a:xfrm>
        </p:grpSpPr>
        <p:sp>
          <p:nvSpPr>
            <p:cNvPr id="5135" name="Google Shape;5135;p78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78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78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78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39" name="Google Shape;5139;p78"/>
          <p:cNvSpPr/>
          <p:nvPr/>
        </p:nvSpPr>
        <p:spPr>
          <a:xfrm>
            <a:off x="5395313" y="6928889"/>
            <a:ext cx="704072" cy="699724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40" name="Google Shape;5140;p78"/>
          <p:cNvGrpSpPr/>
          <p:nvPr/>
        </p:nvGrpSpPr>
        <p:grpSpPr>
          <a:xfrm>
            <a:off x="5398384" y="7745013"/>
            <a:ext cx="705833" cy="699338"/>
            <a:chOff x="-63679950" y="4093450"/>
            <a:chExt cx="320600" cy="317650"/>
          </a:xfrm>
        </p:grpSpPr>
        <p:sp>
          <p:nvSpPr>
            <p:cNvPr id="5141" name="Google Shape;5141;p78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78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78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4" name="Google Shape;5144;p78"/>
          <p:cNvGrpSpPr/>
          <p:nvPr/>
        </p:nvGrpSpPr>
        <p:grpSpPr>
          <a:xfrm>
            <a:off x="9612457" y="6086105"/>
            <a:ext cx="697137" cy="698898"/>
            <a:chOff x="-61784125" y="3377700"/>
            <a:chExt cx="316650" cy="317450"/>
          </a:xfrm>
        </p:grpSpPr>
        <p:sp>
          <p:nvSpPr>
            <p:cNvPr id="5145" name="Google Shape;5145;p78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78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78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78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78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78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78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2" name="Google Shape;5152;p78"/>
          <p:cNvGrpSpPr/>
          <p:nvPr/>
        </p:nvGrpSpPr>
        <p:grpSpPr>
          <a:xfrm>
            <a:off x="9612457" y="6929071"/>
            <a:ext cx="697137" cy="698898"/>
            <a:chOff x="-61783350" y="3743950"/>
            <a:chExt cx="316650" cy="317450"/>
          </a:xfrm>
        </p:grpSpPr>
        <p:sp>
          <p:nvSpPr>
            <p:cNvPr id="5153" name="Google Shape;5153;p78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78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55" name="Google Shape;5155;p78"/>
          <p:cNvSpPr/>
          <p:nvPr/>
        </p:nvSpPr>
        <p:spPr>
          <a:xfrm>
            <a:off x="9608623" y="7746063"/>
            <a:ext cx="697137" cy="697742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6" name="Google Shape;5156;p78"/>
          <p:cNvSpPr/>
          <p:nvPr/>
        </p:nvSpPr>
        <p:spPr>
          <a:xfrm>
            <a:off x="13838399" y="6105082"/>
            <a:ext cx="697137" cy="661361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7" name="Google Shape;5157;p78"/>
          <p:cNvSpPr/>
          <p:nvPr/>
        </p:nvSpPr>
        <p:spPr>
          <a:xfrm>
            <a:off x="13836665" y="7005617"/>
            <a:ext cx="700604" cy="546272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58" name="Google Shape;5158;p78"/>
          <p:cNvGrpSpPr/>
          <p:nvPr/>
        </p:nvGrpSpPr>
        <p:grpSpPr>
          <a:xfrm>
            <a:off x="13839500" y="7747737"/>
            <a:ext cx="702365" cy="693889"/>
            <a:chOff x="-59869425" y="4102225"/>
            <a:chExt cx="319025" cy="315175"/>
          </a:xfrm>
        </p:grpSpPr>
        <p:sp>
          <p:nvSpPr>
            <p:cNvPr id="5159" name="Google Shape;5159;p78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78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78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78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3" name="Google Shape;5163;p78"/>
          <p:cNvGrpSpPr/>
          <p:nvPr/>
        </p:nvGrpSpPr>
        <p:grpSpPr>
          <a:xfrm>
            <a:off x="15536419" y="6930807"/>
            <a:ext cx="697137" cy="695430"/>
            <a:chOff x="-59029025" y="3711650"/>
            <a:chExt cx="316650" cy="315875"/>
          </a:xfrm>
        </p:grpSpPr>
        <p:sp>
          <p:nvSpPr>
            <p:cNvPr id="5164" name="Google Shape;5164;p78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78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78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78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78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78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78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174" name="Shape 5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5" name="Google Shape;5175;p79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176" name="Google Shape;5176;p79"/>
          <p:cNvGrpSpPr/>
          <p:nvPr/>
        </p:nvGrpSpPr>
        <p:grpSpPr>
          <a:xfrm>
            <a:off x="2190726" y="3371879"/>
            <a:ext cx="672664" cy="672664"/>
            <a:chOff x="-57970450" y="1903275"/>
            <a:chExt cx="318225" cy="318225"/>
          </a:xfrm>
        </p:grpSpPr>
        <p:sp>
          <p:nvSpPr>
            <p:cNvPr id="5177" name="Google Shape;5177;p79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79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79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79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1" name="Google Shape;5181;p79"/>
          <p:cNvGrpSpPr/>
          <p:nvPr/>
        </p:nvGrpSpPr>
        <p:grpSpPr>
          <a:xfrm>
            <a:off x="2231523" y="4202655"/>
            <a:ext cx="591071" cy="669335"/>
            <a:chOff x="-57950750" y="2296300"/>
            <a:chExt cx="279625" cy="316650"/>
          </a:xfrm>
        </p:grpSpPr>
        <p:sp>
          <p:nvSpPr>
            <p:cNvPr id="5182" name="Google Shape;5182;p79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79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79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79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6" name="Google Shape;5186;p79"/>
          <p:cNvGrpSpPr/>
          <p:nvPr/>
        </p:nvGrpSpPr>
        <p:grpSpPr>
          <a:xfrm>
            <a:off x="2190938" y="5030102"/>
            <a:ext cx="672241" cy="671026"/>
            <a:chOff x="-57969675" y="2687750"/>
            <a:chExt cx="318025" cy="317450"/>
          </a:xfrm>
        </p:grpSpPr>
        <p:sp>
          <p:nvSpPr>
            <p:cNvPr id="5187" name="Google Shape;5187;p79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79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79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79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1" name="Google Shape;5191;p79"/>
          <p:cNvGrpSpPr/>
          <p:nvPr/>
        </p:nvGrpSpPr>
        <p:grpSpPr>
          <a:xfrm>
            <a:off x="6306361" y="3371879"/>
            <a:ext cx="677684" cy="672664"/>
            <a:chOff x="-56012425" y="1903275"/>
            <a:chExt cx="320600" cy="318225"/>
          </a:xfrm>
        </p:grpSpPr>
        <p:sp>
          <p:nvSpPr>
            <p:cNvPr id="5192" name="Google Shape;5192;p79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79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4" name="Google Shape;5194;p79"/>
          <p:cNvGrpSpPr/>
          <p:nvPr/>
        </p:nvGrpSpPr>
        <p:grpSpPr>
          <a:xfrm>
            <a:off x="6308025" y="4199326"/>
            <a:ext cx="674355" cy="674355"/>
            <a:chOff x="-56010850" y="2294725"/>
            <a:chExt cx="319025" cy="319025"/>
          </a:xfrm>
        </p:grpSpPr>
        <p:sp>
          <p:nvSpPr>
            <p:cNvPr id="5195" name="Google Shape;5195;p79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79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79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79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9" name="Google Shape;5199;p79"/>
          <p:cNvGrpSpPr/>
          <p:nvPr/>
        </p:nvGrpSpPr>
        <p:grpSpPr>
          <a:xfrm>
            <a:off x="6308052" y="5028464"/>
            <a:ext cx="674302" cy="672664"/>
            <a:chOff x="-56010050" y="2686975"/>
            <a:chExt cx="319000" cy="318225"/>
          </a:xfrm>
        </p:grpSpPr>
        <p:sp>
          <p:nvSpPr>
            <p:cNvPr id="5200" name="Google Shape;5200;p79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79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79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79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4" name="Google Shape;5204;p79"/>
          <p:cNvGrpSpPr/>
          <p:nvPr/>
        </p:nvGrpSpPr>
        <p:grpSpPr>
          <a:xfrm>
            <a:off x="10462101" y="3371879"/>
            <a:ext cx="674355" cy="672664"/>
            <a:chOff x="-54081175" y="1903275"/>
            <a:chExt cx="319025" cy="318225"/>
          </a:xfrm>
        </p:grpSpPr>
        <p:sp>
          <p:nvSpPr>
            <p:cNvPr id="5205" name="Google Shape;5205;p79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79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7" name="Google Shape;5207;p79"/>
          <p:cNvGrpSpPr/>
          <p:nvPr/>
        </p:nvGrpSpPr>
        <p:grpSpPr>
          <a:xfrm>
            <a:off x="10503743" y="4202655"/>
            <a:ext cx="591071" cy="671026"/>
            <a:chOff x="-54063050" y="2296300"/>
            <a:chExt cx="279625" cy="317450"/>
          </a:xfrm>
        </p:grpSpPr>
        <p:sp>
          <p:nvSpPr>
            <p:cNvPr id="5208" name="Google Shape;5208;p79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79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79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79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2" name="Google Shape;5212;p79"/>
          <p:cNvGrpSpPr/>
          <p:nvPr/>
        </p:nvGrpSpPr>
        <p:grpSpPr>
          <a:xfrm>
            <a:off x="10503743" y="5025240"/>
            <a:ext cx="591071" cy="672558"/>
            <a:chOff x="-54061475" y="2685450"/>
            <a:chExt cx="279625" cy="318175"/>
          </a:xfrm>
        </p:grpSpPr>
        <p:sp>
          <p:nvSpPr>
            <p:cNvPr id="5213" name="Google Shape;5213;p79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79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79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79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7" name="Google Shape;5217;p79"/>
          <p:cNvGrpSpPr/>
          <p:nvPr/>
        </p:nvGrpSpPr>
        <p:grpSpPr>
          <a:xfrm>
            <a:off x="14701789" y="3390216"/>
            <a:ext cx="512808" cy="674302"/>
            <a:chOff x="-52074300" y="1911950"/>
            <a:chExt cx="242600" cy="319000"/>
          </a:xfrm>
        </p:grpSpPr>
        <p:sp>
          <p:nvSpPr>
            <p:cNvPr id="5218" name="Google Shape;5218;p79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79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79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79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2" name="Google Shape;5222;p79"/>
          <p:cNvGrpSpPr/>
          <p:nvPr/>
        </p:nvGrpSpPr>
        <p:grpSpPr>
          <a:xfrm>
            <a:off x="2990993" y="3373570"/>
            <a:ext cx="674355" cy="672664"/>
            <a:chOff x="-57578225" y="1904075"/>
            <a:chExt cx="319025" cy="318225"/>
          </a:xfrm>
        </p:grpSpPr>
        <p:sp>
          <p:nvSpPr>
            <p:cNvPr id="5223" name="Google Shape;5223;p79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79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79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79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7" name="Google Shape;5227;p79"/>
          <p:cNvGrpSpPr/>
          <p:nvPr/>
        </p:nvGrpSpPr>
        <p:grpSpPr>
          <a:xfrm>
            <a:off x="3032635" y="4199326"/>
            <a:ext cx="591071" cy="672664"/>
            <a:chOff x="-57558525" y="2294725"/>
            <a:chExt cx="279625" cy="318225"/>
          </a:xfrm>
        </p:grpSpPr>
        <p:sp>
          <p:nvSpPr>
            <p:cNvPr id="5228" name="Google Shape;5228;p79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79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79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79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79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3" name="Google Shape;5233;p79"/>
          <p:cNvGrpSpPr/>
          <p:nvPr/>
        </p:nvGrpSpPr>
        <p:grpSpPr>
          <a:xfrm>
            <a:off x="2987664" y="5028464"/>
            <a:ext cx="681014" cy="674302"/>
            <a:chOff x="-57579800" y="2686975"/>
            <a:chExt cx="322175" cy="319000"/>
          </a:xfrm>
        </p:grpSpPr>
        <p:sp>
          <p:nvSpPr>
            <p:cNvPr id="5234" name="Google Shape;5234;p79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79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6" name="Google Shape;5236;p79"/>
          <p:cNvGrpSpPr/>
          <p:nvPr/>
        </p:nvGrpSpPr>
        <p:grpSpPr>
          <a:xfrm>
            <a:off x="7132143" y="4199326"/>
            <a:ext cx="684343" cy="672664"/>
            <a:chOff x="-55620975" y="2294725"/>
            <a:chExt cx="323750" cy="318225"/>
          </a:xfrm>
        </p:grpSpPr>
        <p:sp>
          <p:nvSpPr>
            <p:cNvPr id="5237" name="Google Shape;5237;p79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79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79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79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79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79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3" name="Google Shape;5243;p79"/>
          <p:cNvGrpSpPr/>
          <p:nvPr/>
        </p:nvGrpSpPr>
        <p:grpSpPr>
          <a:xfrm>
            <a:off x="7136318" y="5028305"/>
            <a:ext cx="675993" cy="672823"/>
            <a:chOff x="-55620175" y="2686900"/>
            <a:chExt cx="319800" cy="318300"/>
          </a:xfrm>
        </p:grpSpPr>
        <p:sp>
          <p:nvSpPr>
            <p:cNvPr id="5244" name="Google Shape;5244;p79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79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79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79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8" name="Google Shape;5248;p79"/>
          <p:cNvGrpSpPr/>
          <p:nvPr/>
        </p:nvGrpSpPr>
        <p:grpSpPr>
          <a:xfrm>
            <a:off x="11291239" y="3371879"/>
            <a:ext cx="674302" cy="672664"/>
            <a:chOff x="-53690500" y="1903275"/>
            <a:chExt cx="319000" cy="318225"/>
          </a:xfrm>
        </p:grpSpPr>
        <p:sp>
          <p:nvSpPr>
            <p:cNvPr id="5249" name="Google Shape;5249;p79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79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79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79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3" name="Google Shape;5253;p79"/>
          <p:cNvGrpSpPr/>
          <p:nvPr/>
        </p:nvGrpSpPr>
        <p:grpSpPr>
          <a:xfrm>
            <a:off x="11332854" y="4202655"/>
            <a:ext cx="591071" cy="669335"/>
            <a:chOff x="-53670800" y="2296300"/>
            <a:chExt cx="279625" cy="316650"/>
          </a:xfrm>
        </p:grpSpPr>
        <p:sp>
          <p:nvSpPr>
            <p:cNvPr id="5254" name="Google Shape;5254;p79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79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79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79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8" name="Google Shape;5258;p79"/>
          <p:cNvGrpSpPr/>
          <p:nvPr/>
        </p:nvGrpSpPr>
        <p:grpSpPr>
          <a:xfrm>
            <a:off x="11291239" y="5027619"/>
            <a:ext cx="674302" cy="673510"/>
            <a:chOff x="-53690500" y="2686575"/>
            <a:chExt cx="319000" cy="318625"/>
          </a:xfrm>
        </p:grpSpPr>
        <p:sp>
          <p:nvSpPr>
            <p:cNvPr id="5259" name="Google Shape;5259;p79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79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79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79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3" name="Google Shape;5263;p79"/>
          <p:cNvGrpSpPr/>
          <p:nvPr/>
        </p:nvGrpSpPr>
        <p:grpSpPr>
          <a:xfrm>
            <a:off x="14662630" y="4217927"/>
            <a:ext cx="591124" cy="672400"/>
            <a:chOff x="-52092425" y="2303525"/>
            <a:chExt cx="279650" cy="318100"/>
          </a:xfrm>
        </p:grpSpPr>
        <p:sp>
          <p:nvSpPr>
            <p:cNvPr id="5264" name="Google Shape;5264;p79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79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79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79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79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9" name="Google Shape;5269;p79"/>
          <p:cNvGrpSpPr/>
          <p:nvPr/>
        </p:nvGrpSpPr>
        <p:grpSpPr>
          <a:xfrm>
            <a:off x="3810729" y="3375208"/>
            <a:ext cx="677631" cy="672664"/>
            <a:chOff x="-57189125" y="1904850"/>
            <a:chExt cx="320575" cy="318225"/>
          </a:xfrm>
        </p:grpSpPr>
        <p:sp>
          <p:nvSpPr>
            <p:cNvPr id="5270" name="Google Shape;5270;p79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79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79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79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79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5" name="Google Shape;5275;p79"/>
          <p:cNvGrpSpPr/>
          <p:nvPr/>
        </p:nvGrpSpPr>
        <p:grpSpPr>
          <a:xfrm>
            <a:off x="3812394" y="4240968"/>
            <a:ext cx="674302" cy="589433"/>
            <a:chOff x="-57187550" y="2314425"/>
            <a:chExt cx="319000" cy="278850"/>
          </a:xfrm>
        </p:grpSpPr>
        <p:sp>
          <p:nvSpPr>
            <p:cNvPr id="5276" name="Google Shape;5276;p79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79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79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79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0" name="Google Shape;5280;p79"/>
          <p:cNvGrpSpPr/>
          <p:nvPr/>
        </p:nvGrpSpPr>
        <p:grpSpPr>
          <a:xfrm>
            <a:off x="3843995" y="5027196"/>
            <a:ext cx="611100" cy="673932"/>
            <a:chOff x="-57172600" y="2686375"/>
            <a:chExt cx="289100" cy="318825"/>
          </a:xfrm>
        </p:grpSpPr>
        <p:sp>
          <p:nvSpPr>
            <p:cNvPr id="5281" name="Google Shape;5281;p79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79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3" name="Google Shape;5283;p79"/>
          <p:cNvGrpSpPr/>
          <p:nvPr/>
        </p:nvGrpSpPr>
        <p:grpSpPr>
          <a:xfrm>
            <a:off x="7966248" y="3371879"/>
            <a:ext cx="672664" cy="669335"/>
            <a:chOff x="-55225575" y="1903275"/>
            <a:chExt cx="318225" cy="316650"/>
          </a:xfrm>
        </p:grpSpPr>
        <p:sp>
          <p:nvSpPr>
            <p:cNvPr id="5284" name="Google Shape;5284;p79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79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79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79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79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9" name="Google Shape;5289;p79"/>
          <p:cNvGrpSpPr/>
          <p:nvPr/>
        </p:nvGrpSpPr>
        <p:grpSpPr>
          <a:xfrm>
            <a:off x="7987069" y="4202655"/>
            <a:ext cx="631022" cy="669335"/>
            <a:chOff x="-55217700" y="2296300"/>
            <a:chExt cx="298525" cy="316650"/>
          </a:xfrm>
        </p:grpSpPr>
        <p:sp>
          <p:nvSpPr>
            <p:cNvPr id="5290" name="Google Shape;5290;p79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79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79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79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4" name="Google Shape;5294;p79"/>
          <p:cNvGrpSpPr/>
          <p:nvPr/>
        </p:nvGrpSpPr>
        <p:grpSpPr>
          <a:xfrm>
            <a:off x="7964584" y="5031793"/>
            <a:ext cx="675993" cy="669335"/>
            <a:chOff x="-55229525" y="2688550"/>
            <a:chExt cx="319800" cy="316650"/>
          </a:xfrm>
        </p:grpSpPr>
        <p:sp>
          <p:nvSpPr>
            <p:cNvPr id="5295" name="Google Shape;5295;p79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79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79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79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9" name="Google Shape;5299;p79"/>
          <p:cNvGrpSpPr/>
          <p:nvPr/>
        </p:nvGrpSpPr>
        <p:grpSpPr>
          <a:xfrm>
            <a:off x="12138608" y="3371879"/>
            <a:ext cx="631075" cy="672664"/>
            <a:chOff x="-53288825" y="1903275"/>
            <a:chExt cx="298550" cy="318225"/>
          </a:xfrm>
        </p:grpSpPr>
        <p:sp>
          <p:nvSpPr>
            <p:cNvPr id="5300" name="Google Shape;5300;p79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79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79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3" name="Google Shape;5303;p79"/>
          <p:cNvGrpSpPr/>
          <p:nvPr/>
        </p:nvGrpSpPr>
        <p:grpSpPr>
          <a:xfrm>
            <a:off x="12116968" y="4199326"/>
            <a:ext cx="674355" cy="672664"/>
            <a:chOff x="-53299850" y="2294725"/>
            <a:chExt cx="319025" cy="318225"/>
          </a:xfrm>
        </p:grpSpPr>
        <p:sp>
          <p:nvSpPr>
            <p:cNvPr id="5304" name="Google Shape;5304;p79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79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6" name="Google Shape;5306;p79"/>
          <p:cNvGrpSpPr/>
          <p:nvPr/>
        </p:nvGrpSpPr>
        <p:grpSpPr>
          <a:xfrm>
            <a:off x="12159429" y="5030102"/>
            <a:ext cx="589433" cy="671026"/>
            <a:chOff x="-53278575" y="2687750"/>
            <a:chExt cx="278850" cy="317450"/>
          </a:xfrm>
        </p:grpSpPr>
        <p:sp>
          <p:nvSpPr>
            <p:cNvPr id="5307" name="Google Shape;5307;p79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79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79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79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1" name="Google Shape;5311;p79"/>
          <p:cNvGrpSpPr/>
          <p:nvPr/>
        </p:nvGrpSpPr>
        <p:grpSpPr>
          <a:xfrm>
            <a:off x="14621015" y="5029521"/>
            <a:ext cx="674355" cy="674936"/>
            <a:chOff x="-52101875" y="2687475"/>
            <a:chExt cx="319025" cy="319300"/>
          </a:xfrm>
        </p:grpSpPr>
        <p:sp>
          <p:nvSpPr>
            <p:cNvPr id="5312" name="Google Shape;5312;p79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79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79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79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6" name="Google Shape;5316;p79"/>
          <p:cNvGrpSpPr/>
          <p:nvPr/>
        </p:nvGrpSpPr>
        <p:grpSpPr>
          <a:xfrm>
            <a:off x="4692523" y="3373570"/>
            <a:ext cx="591071" cy="672664"/>
            <a:chOff x="-56774050" y="1904075"/>
            <a:chExt cx="279625" cy="318225"/>
          </a:xfrm>
        </p:grpSpPr>
        <p:sp>
          <p:nvSpPr>
            <p:cNvPr id="5317" name="Google Shape;5317;p79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79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9" name="Google Shape;5319;p79"/>
          <p:cNvGrpSpPr/>
          <p:nvPr/>
        </p:nvGrpSpPr>
        <p:grpSpPr>
          <a:xfrm>
            <a:off x="4692523" y="4199326"/>
            <a:ext cx="591071" cy="672664"/>
            <a:chOff x="-56774850" y="2294725"/>
            <a:chExt cx="279625" cy="318225"/>
          </a:xfrm>
        </p:grpSpPr>
        <p:sp>
          <p:nvSpPr>
            <p:cNvPr id="5320" name="Google Shape;5320;p79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79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79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3" name="Google Shape;5323;p79"/>
          <p:cNvGrpSpPr/>
          <p:nvPr/>
        </p:nvGrpSpPr>
        <p:grpSpPr>
          <a:xfrm>
            <a:off x="4731655" y="5028464"/>
            <a:ext cx="512808" cy="670973"/>
            <a:chOff x="-56756725" y="2686975"/>
            <a:chExt cx="242600" cy="317425"/>
          </a:xfrm>
        </p:grpSpPr>
        <p:sp>
          <p:nvSpPr>
            <p:cNvPr id="5324" name="Google Shape;5324;p79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79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79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7" name="Google Shape;5327;p79"/>
          <p:cNvGrpSpPr/>
          <p:nvPr/>
        </p:nvGrpSpPr>
        <p:grpSpPr>
          <a:xfrm>
            <a:off x="8816657" y="3371879"/>
            <a:ext cx="628433" cy="674355"/>
            <a:chOff x="-54826975" y="1903275"/>
            <a:chExt cx="297300" cy="319025"/>
          </a:xfrm>
        </p:grpSpPr>
        <p:sp>
          <p:nvSpPr>
            <p:cNvPr id="5328" name="Google Shape;5328;p79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79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79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1" name="Google Shape;5331;p79"/>
          <p:cNvGrpSpPr/>
          <p:nvPr/>
        </p:nvGrpSpPr>
        <p:grpSpPr>
          <a:xfrm>
            <a:off x="8793722" y="4202655"/>
            <a:ext cx="674302" cy="669282"/>
            <a:chOff x="-54836500" y="2296300"/>
            <a:chExt cx="319000" cy="316625"/>
          </a:xfrm>
        </p:grpSpPr>
        <p:sp>
          <p:nvSpPr>
            <p:cNvPr id="5332" name="Google Shape;5332;p79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79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79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79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6" name="Google Shape;5336;p79"/>
          <p:cNvGrpSpPr/>
          <p:nvPr/>
        </p:nvGrpSpPr>
        <p:grpSpPr>
          <a:xfrm>
            <a:off x="8833673" y="5030102"/>
            <a:ext cx="594401" cy="672664"/>
            <a:chOff x="-54817600" y="2687750"/>
            <a:chExt cx="281200" cy="318225"/>
          </a:xfrm>
        </p:grpSpPr>
        <p:sp>
          <p:nvSpPr>
            <p:cNvPr id="5337" name="Google Shape;5337;p79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79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79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79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1" name="Google Shape;5341;p79"/>
          <p:cNvGrpSpPr/>
          <p:nvPr/>
        </p:nvGrpSpPr>
        <p:grpSpPr>
          <a:xfrm>
            <a:off x="12989413" y="3371879"/>
            <a:ext cx="591071" cy="669335"/>
            <a:chOff x="-52887125" y="1903275"/>
            <a:chExt cx="279625" cy="316650"/>
          </a:xfrm>
        </p:grpSpPr>
        <p:sp>
          <p:nvSpPr>
            <p:cNvPr id="5342" name="Google Shape;5342;p79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79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4" name="Google Shape;5344;p79"/>
          <p:cNvGrpSpPr/>
          <p:nvPr/>
        </p:nvGrpSpPr>
        <p:grpSpPr>
          <a:xfrm>
            <a:off x="12949462" y="4197688"/>
            <a:ext cx="670973" cy="674302"/>
            <a:chOff x="-52906025" y="2293950"/>
            <a:chExt cx="317425" cy="319000"/>
          </a:xfrm>
        </p:grpSpPr>
        <p:sp>
          <p:nvSpPr>
            <p:cNvPr id="5345" name="Google Shape;5345;p79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79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79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8" name="Google Shape;5348;p79"/>
          <p:cNvGrpSpPr/>
          <p:nvPr/>
        </p:nvGrpSpPr>
        <p:grpSpPr>
          <a:xfrm>
            <a:off x="12989413" y="5028464"/>
            <a:ext cx="591071" cy="672664"/>
            <a:chOff x="-52887125" y="2686975"/>
            <a:chExt cx="279625" cy="318225"/>
          </a:xfrm>
        </p:grpSpPr>
        <p:sp>
          <p:nvSpPr>
            <p:cNvPr id="5349" name="Google Shape;5349;p79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79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79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79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3" name="Google Shape;5353;p79"/>
          <p:cNvGrpSpPr/>
          <p:nvPr/>
        </p:nvGrpSpPr>
        <p:grpSpPr>
          <a:xfrm>
            <a:off x="15485656" y="3396875"/>
            <a:ext cx="592710" cy="669335"/>
            <a:chOff x="-51722225" y="1915100"/>
            <a:chExt cx="280400" cy="316650"/>
          </a:xfrm>
        </p:grpSpPr>
        <p:sp>
          <p:nvSpPr>
            <p:cNvPr id="5354" name="Google Shape;5354;p79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79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79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79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8" name="Google Shape;5358;p79"/>
          <p:cNvGrpSpPr/>
          <p:nvPr/>
        </p:nvGrpSpPr>
        <p:grpSpPr>
          <a:xfrm>
            <a:off x="5466729" y="3370452"/>
            <a:ext cx="690948" cy="672453"/>
            <a:chOff x="-56407800" y="1902600"/>
            <a:chExt cx="326875" cy="318125"/>
          </a:xfrm>
        </p:grpSpPr>
        <p:sp>
          <p:nvSpPr>
            <p:cNvPr id="5359" name="Google Shape;5359;p79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79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79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2" name="Google Shape;5362;p79"/>
          <p:cNvGrpSpPr/>
          <p:nvPr/>
        </p:nvGrpSpPr>
        <p:grpSpPr>
          <a:xfrm>
            <a:off x="5477535" y="4220992"/>
            <a:ext cx="669335" cy="631022"/>
            <a:chOff x="-56401500" y="2304975"/>
            <a:chExt cx="316650" cy="298525"/>
          </a:xfrm>
        </p:grpSpPr>
        <p:sp>
          <p:nvSpPr>
            <p:cNvPr id="5363" name="Google Shape;5363;p79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79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79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79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7" name="Google Shape;5367;p79"/>
          <p:cNvGrpSpPr/>
          <p:nvPr/>
        </p:nvGrpSpPr>
        <p:grpSpPr>
          <a:xfrm>
            <a:off x="9670495" y="3368550"/>
            <a:ext cx="596092" cy="672664"/>
            <a:chOff x="-54426150" y="1901700"/>
            <a:chExt cx="282000" cy="318225"/>
          </a:xfrm>
        </p:grpSpPr>
        <p:sp>
          <p:nvSpPr>
            <p:cNvPr id="5368" name="Google Shape;5368;p79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79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79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79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2" name="Google Shape;5372;p79"/>
          <p:cNvGrpSpPr/>
          <p:nvPr/>
        </p:nvGrpSpPr>
        <p:grpSpPr>
          <a:xfrm>
            <a:off x="9670495" y="4199326"/>
            <a:ext cx="596092" cy="674355"/>
            <a:chOff x="-54426150" y="2294725"/>
            <a:chExt cx="282000" cy="319025"/>
          </a:xfrm>
        </p:grpSpPr>
        <p:sp>
          <p:nvSpPr>
            <p:cNvPr id="5373" name="Google Shape;5373;p79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79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79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79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79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8" name="Google Shape;5378;p79"/>
          <p:cNvGrpSpPr/>
          <p:nvPr/>
        </p:nvGrpSpPr>
        <p:grpSpPr>
          <a:xfrm>
            <a:off x="9667166" y="5028464"/>
            <a:ext cx="602750" cy="674302"/>
            <a:chOff x="-54427725" y="2686975"/>
            <a:chExt cx="285150" cy="319000"/>
          </a:xfrm>
        </p:grpSpPr>
        <p:sp>
          <p:nvSpPr>
            <p:cNvPr id="5379" name="Google Shape;5379;p79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79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79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79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79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4" name="Google Shape;5384;p79"/>
          <p:cNvGrpSpPr/>
          <p:nvPr/>
        </p:nvGrpSpPr>
        <p:grpSpPr>
          <a:xfrm>
            <a:off x="13777702" y="3372302"/>
            <a:ext cx="669335" cy="670603"/>
            <a:chOff x="-52513800" y="1903475"/>
            <a:chExt cx="316650" cy="317250"/>
          </a:xfrm>
        </p:grpSpPr>
        <p:sp>
          <p:nvSpPr>
            <p:cNvPr id="5385" name="Google Shape;5385;p79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79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7" name="Google Shape;5387;p79"/>
          <p:cNvGrpSpPr/>
          <p:nvPr/>
        </p:nvGrpSpPr>
        <p:grpSpPr>
          <a:xfrm>
            <a:off x="13796012" y="4201017"/>
            <a:ext cx="632713" cy="670973"/>
            <a:chOff x="-52505925" y="2295525"/>
            <a:chExt cx="299325" cy="317425"/>
          </a:xfrm>
        </p:grpSpPr>
        <p:sp>
          <p:nvSpPr>
            <p:cNvPr id="5388" name="Google Shape;5388;p79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79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79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79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2" name="Google Shape;5392;p79"/>
          <p:cNvGrpSpPr/>
          <p:nvPr/>
        </p:nvGrpSpPr>
        <p:grpSpPr>
          <a:xfrm>
            <a:off x="13816833" y="5028464"/>
            <a:ext cx="591071" cy="672664"/>
            <a:chOff x="-52494100" y="2686975"/>
            <a:chExt cx="279625" cy="318225"/>
          </a:xfrm>
        </p:grpSpPr>
        <p:sp>
          <p:nvSpPr>
            <p:cNvPr id="5393" name="Google Shape;5393;p79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79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79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79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7" name="Google Shape;5397;p79"/>
          <p:cNvGrpSpPr/>
          <p:nvPr/>
        </p:nvGrpSpPr>
        <p:grpSpPr>
          <a:xfrm>
            <a:off x="15488140" y="4222631"/>
            <a:ext cx="587742" cy="672664"/>
            <a:chOff x="-51708850" y="2305750"/>
            <a:chExt cx="278050" cy="318225"/>
          </a:xfrm>
        </p:grpSpPr>
        <p:sp>
          <p:nvSpPr>
            <p:cNvPr id="5398" name="Google Shape;5398;p79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79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79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1" name="Google Shape;5401;p79"/>
          <p:cNvGrpSpPr/>
          <p:nvPr/>
        </p:nvGrpSpPr>
        <p:grpSpPr>
          <a:xfrm>
            <a:off x="2189907" y="6108510"/>
            <a:ext cx="674302" cy="674778"/>
            <a:chOff x="-57956275" y="3197925"/>
            <a:chExt cx="319000" cy="319225"/>
          </a:xfrm>
        </p:grpSpPr>
        <p:sp>
          <p:nvSpPr>
            <p:cNvPr id="5402" name="Google Shape;5402;p79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79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79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79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79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79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79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9" name="Google Shape;5409;p79"/>
          <p:cNvGrpSpPr/>
          <p:nvPr/>
        </p:nvGrpSpPr>
        <p:grpSpPr>
          <a:xfrm>
            <a:off x="2231523" y="6938071"/>
            <a:ext cx="591071" cy="674302"/>
            <a:chOff x="-57940525" y="3590375"/>
            <a:chExt cx="279625" cy="319000"/>
          </a:xfrm>
        </p:grpSpPr>
        <p:sp>
          <p:nvSpPr>
            <p:cNvPr id="5410" name="Google Shape;5410;p79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79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79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79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79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5" name="Google Shape;5415;p79"/>
          <p:cNvGrpSpPr/>
          <p:nvPr/>
        </p:nvGrpSpPr>
        <p:grpSpPr>
          <a:xfrm>
            <a:off x="2190726" y="7767156"/>
            <a:ext cx="672664" cy="674355"/>
            <a:chOff x="-57959425" y="3982600"/>
            <a:chExt cx="318225" cy="319025"/>
          </a:xfrm>
        </p:grpSpPr>
        <p:sp>
          <p:nvSpPr>
            <p:cNvPr id="5416" name="Google Shape;5416;p79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79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79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79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0" name="Google Shape;5420;p79"/>
          <p:cNvGrpSpPr/>
          <p:nvPr/>
        </p:nvGrpSpPr>
        <p:grpSpPr>
          <a:xfrm>
            <a:off x="6309690" y="6110624"/>
            <a:ext cx="671026" cy="671026"/>
            <a:chOff x="-55987225" y="3198925"/>
            <a:chExt cx="317450" cy="317450"/>
          </a:xfrm>
        </p:grpSpPr>
        <p:sp>
          <p:nvSpPr>
            <p:cNvPr id="5421" name="Google Shape;5421;p79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79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79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79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5" name="Google Shape;5425;p79"/>
          <p:cNvGrpSpPr/>
          <p:nvPr/>
        </p:nvGrpSpPr>
        <p:grpSpPr>
          <a:xfrm>
            <a:off x="6309690" y="6939445"/>
            <a:ext cx="671026" cy="671290"/>
            <a:chOff x="-55987225" y="3591025"/>
            <a:chExt cx="317450" cy="317575"/>
          </a:xfrm>
        </p:grpSpPr>
        <p:sp>
          <p:nvSpPr>
            <p:cNvPr id="5426" name="Google Shape;5426;p79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79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79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79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79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1" name="Google Shape;5431;p79"/>
          <p:cNvGrpSpPr/>
          <p:nvPr/>
        </p:nvGrpSpPr>
        <p:grpSpPr>
          <a:xfrm>
            <a:off x="6308025" y="7767156"/>
            <a:ext cx="674355" cy="674355"/>
            <a:chOff x="-55988800" y="3982600"/>
            <a:chExt cx="319025" cy="319025"/>
          </a:xfrm>
        </p:grpSpPr>
        <p:sp>
          <p:nvSpPr>
            <p:cNvPr id="5432" name="Google Shape;5432;p79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79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79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79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79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7" name="Google Shape;5437;p79"/>
          <p:cNvGrpSpPr/>
          <p:nvPr/>
        </p:nvGrpSpPr>
        <p:grpSpPr>
          <a:xfrm>
            <a:off x="10464611" y="6097307"/>
            <a:ext cx="669335" cy="674302"/>
            <a:chOff x="-54026025" y="3192625"/>
            <a:chExt cx="316650" cy="319000"/>
          </a:xfrm>
        </p:grpSpPr>
        <p:sp>
          <p:nvSpPr>
            <p:cNvPr id="5438" name="Google Shape;5438;p79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79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79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79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79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79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79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79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6" name="Google Shape;5446;p79"/>
          <p:cNvGrpSpPr/>
          <p:nvPr/>
        </p:nvGrpSpPr>
        <p:grpSpPr>
          <a:xfrm>
            <a:off x="10502078" y="6926392"/>
            <a:ext cx="594401" cy="672664"/>
            <a:chOff x="-54007925" y="3584850"/>
            <a:chExt cx="281200" cy="318225"/>
          </a:xfrm>
        </p:grpSpPr>
        <p:sp>
          <p:nvSpPr>
            <p:cNvPr id="5447" name="Google Shape;5447;p79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79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79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79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79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79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3" name="Google Shape;5453;p79"/>
          <p:cNvGrpSpPr/>
          <p:nvPr/>
        </p:nvGrpSpPr>
        <p:grpSpPr>
          <a:xfrm>
            <a:off x="10502078" y="7752307"/>
            <a:ext cx="594401" cy="674197"/>
            <a:chOff x="-54007925" y="3975575"/>
            <a:chExt cx="281200" cy="318950"/>
          </a:xfrm>
        </p:grpSpPr>
        <p:sp>
          <p:nvSpPr>
            <p:cNvPr id="5454" name="Google Shape;5454;p79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79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79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79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8" name="Google Shape;5458;p79"/>
          <p:cNvGrpSpPr/>
          <p:nvPr/>
        </p:nvGrpSpPr>
        <p:grpSpPr>
          <a:xfrm>
            <a:off x="14700124" y="6129860"/>
            <a:ext cx="516137" cy="673404"/>
            <a:chOff x="-52005775" y="3208025"/>
            <a:chExt cx="244175" cy="318575"/>
          </a:xfrm>
        </p:grpSpPr>
        <p:sp>
          <p:nvSpPr>
            <p:cNvPr id="5459" name="Google Shape;5459;p79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79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79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79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79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79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79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79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79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79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79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0" name="Google Shape;5470;p79"/>
          <p:cNvGrpSpPr/>
          <p:nvPr/>
        </p:nvGrpSpPr>
        <p:grpSpPr>
          <a:xfrm>
            <a:off x="2991839" y="6110624"/>
            <a:ext cx="672664" cy="672664"/>
            <a:chOff x="-57568775" y="3198925"/>
            <a:chExt cx="318225" cy="318225"/>
          </a:xfrm>
        </p:grpSpPr>
        <p:sp>
          <p:nvSpPr>
            <p:cNvPr id="5471" name="Google Shape;5471;p79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79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79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79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79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79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7" name="Google Shape;5477;p79"/>
          <p:cNvGrpSpPr/>
          <p:nvPr/>
        </p:nvGrpSpPr>
        <p:grpSpPr>
          <a:xfrm>
            <a:off x="3032635" y="6938071"/>
            <a:ext cx="591071" cy="672664"/>
            <a:chOff x="-57549075" y="3590375"/>
            <a:chExt cx="279625" cy="318225"/>
          </a:xfrm>
        </p:grpSpPr>
        <p:sp>
          <p:nvSpPr>
            <p:cNvPr id="5478" name="Google Shape;5478;p79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79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79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79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2" name="Google Shape;5482;p79"/>
          <p:cNvGrpSpPr/>
          <p:nvPr/>
        </p:nvGrpSpPr>
        <p:grpSpPr>
          <a:xfrm>
            <a:off x="2990174" y="7767156"/>
            <a:ext cx="675993" cy="675993"/>
            <a:chOff x="-57570350" y="3982600"/>
            <a:chExt cx="319800" cy="319800"/>
          </a:xfrm>
        </p:grpSpPr>
        <p:sp>
          <p:nvSpPr>
            <p:cNvPr id="5483" name="Google Shape;5483;p79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79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79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79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7" name="Google Shape;5487;p79"/>
          <p:cNvGrpSpPr/>
          <p:nvPr/>
        </p:nvGrpSpPr>
        <p:grpSpPr>
          <a:xfrm>
            <a:off x="7178779" y="6108933"/>
            <a:ext cx="591071" cy="674355"/>
            <a:chOff x="-55576850" y="3198125"/>
            <a:chExt cx="279625" cy="319025"/>
          </a:xfrm>
        </p:grpSpPr>
        <p:sp>
          <p:nvSpPr>
            <p:cNvPr id="5488" name="Google Shape;5488;p79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79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79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79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2" name="Google Shape;5492;p79"/>
          <p:cNvGrpSpPr/>
          <p:nvPr/>
        </p:nvGrpSpPr>
        <p:grpSpPr>
          <a:xfrm>
            <a:off x="7136318" y="6937648"/>
            <a:ext cx="675993" cy="673087"/>
            <a:chOff x="-55596550" y="3590175"/>
            <a:chExt cx="319800" cy="318425"/>
          </a:xfrm>
        </p:grpSpPr>
        <p:sp>
          <p:nvSpPr>
            <p:cNvPr id="5493" name="Google Shape;5493;p79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79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79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79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7" name="Google Shape;5497;p79"/>
          <p:cNvGrpSpPr/>
          <p:nvPr/>
        </p:nvGrpSpPr>
        <p:grpSpPr>
          <a:xfrm>
            <a:off x="7137137" y="7766681"/>
            <a:ext cx="674355" cy="674831"/>
            <a:chOff x="-55595775" y="3982375"/>
            <a:chExt cx="319025" cy="319250"/>
          </a:xfrm>
        </p:grpSpPr>
        <p:sp>
          <p:nvSpPr>
            <p:cNvPr id="5498" name="Google Shape;5498;p79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79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79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79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79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79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4" name="Google Shape;5504;p79"/>
          <p:cNvGrpSpPr/>
          <p:nvPr/>
        </p:nvGrpSpPr>
        <p:grpSpPr>
          <a:xfrm>
            <a:off x="11291212" y="6097307"/>
            <a:ext cx="674355" cy="672664"/>
            <a:chOff x="-53635375" y="3192625"/>
            <a:chExt cx="319025" cy="318225"/>
          </a:xfrm>
        </p:grpSpPr>
        <p:sp>
          <p:nvSpPr>
            <p:cNvPr id="5505" name="Google Shape;5505;p79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79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79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8" name="Google Shape;5508;p79"/>
          <p:cNvGrpSpPr/>
          <p:nvPr/>
        </p:nvGrpSpPr>
        <p:grpSpPr>
          <a:xfrm>
            <a:off x="11332854" y="6926392"/>
            <a:ext cx="591071" cy="674355"/>
            <a:chOff x="-53615675" y="3584850"/>
            <a:chExt cx="279625" cy="319025"/>
          </a:xfrm>
        </p:grpSpPr>
        <p:sp>
          <p:nvSpPr>
            <p:cNvPr id="5509" name="Google Shape;5509;p79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79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79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2" name="Google Shape;5512;p79"/>
          <p:cNvGrpSpPr/>
          <p:nvPr/>
        </p:nvGrpSpPr>
        <p:grpSpPr>
          <a:xfrm>
            <a:off x="11291239" y="7754262"/>
            <a:ext cx="674302" cy="672241"/>
            <a:chOff x="-53634575" y="3976500"/>
            <a:chExt cx="319000" cy="318025"/>
          </a:xfrm>
        </p:grpSpPr>
        <p:sp>
          <p:nvSpPr>
            <p:cNvPr id="5513" name="Google Shape;5513;p79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79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79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79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79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79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79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79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1" name="Google Shape;5521;p79"/>
          <p:cNvGrpSpPr/>
          <p:nvPr/>
        </p:nvGrpSpPr>
        <p:grpSpPr>
          <a:xfrm>
            <a:off x="14662657" y="6937437"/>
            <a:ext cx="591071" cy="673298"/>
            <a:chOff x="-52023900" y="3590075"/>
            <a:chExt cx="279625" cy="318525"/>
          </a:xfrm>
        </p:grpSpPr>
        <p:sp>
          <p:nvSpPr>
            <p:cNvPr id="5522" name="Google Shape;5522;p79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79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79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79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79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79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79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9" name="Google Shape;5529;p79"/>
          <p:cNvGrpSpPr/>
          <p:nvPr/>
        </p:nvGrpSpPr>
        <p:grpSpPr>
          <a:xfrm>
            <a:off x="3812394" y="6110624"/>
            <a:ext cx="674302" cy="674302"/>
            <a:chOff x="-57173375" y="3198925"/>
            <a:chExt cx="319000" cy="319000"/>
          </a:xfrm>
        </p:grpSpPr>
        <p:sp>
          <p:nvSpPr>
            <p:cNvPr id="5530" name="Google Shape;5530;p79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79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79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79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4" name="Google Shape;5534;p79"/>
          <p:cNvGrpSpPr/>
          <p:nvPr/>
        </p:nvGrpSpPr>
        <p:grpSpPr>
          <a:xfrm>
            <a:off x="3814058" y="6979660"/>
            <a:ext cx="670973" cy="591124"/>
            <a:chOff x="-57176525" y="3610050"/>
            <a:chExt cx="317425" cy="279650"/>
          </a:xfrm>
        </p:grpSpPr>
        <p:sp>
          <p:nvSpPr>
            <p:cNvPr id="5535" name="Google Shape;5535;p79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79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79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79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79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0" name="Google Shape;5540;p79"/>
          <p:cNvGrpSpPr/>
          <p:nvPr/>
        </p:nvGrpSpPr>
        <p:grpSpPr>
          <a:xfrm>
            <a:off x="3845686" y="7765888"/>
            <a:ext cx="607718" cy="673932"/>
            <a:chOff x="-57162350" y="3982000"/>
            <a:chExt cx="287500" cy="318825"/>
          </a:xfrm>
        </p:grpSpPr>
        <p:sp>
          <p:nvSpPr>
            <p:cNvPr id="5541" name="Google Shape;5541;p79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79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79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79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79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79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79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79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9" name="Google Shape;5549;p79"/>
          <p:cNvGrpSpPr/>
          <p:nvPr/>
        </p:nvGrpSpPr>
        <p:grpSpPr>
          <a:xfrm>
            <a:off x="7966248" y="6110624"/>
            <a:ext cx="672664" cy="669335"/>
            <a:chOff x="-55202750" y="3198925"/>
            <a:chExt cx="318225" cy="316650"/>
          </a:xfrm>
        </p:grpSpPr>
        <p:sp>
          <p:nvSpPr>
            <p:cNvPr id="5550" name="Google Shape;5550;p79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79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2" name="Google Shape;5552;p79"/>
          <p:cNvGrpSpPr/>
          <p:nvPr/>
        </p:nvGrpSpPr>
        <p:grpSpPr>
          <a:xfrm>
            <a:off x="7986224" y="6938071"/>
            <a:ext cx="632713" cy="672664"/>
            <a:chOff x="-55194875" y="3590375"/>
            <a:chExt cx="299325" cy="318225"/>
          </a:xfrm>
        </p:grpSpPr>
        <p:sp>
          <p:nvSpPr>
            <p:cNvPr id="5553" name="Google Shape;5553;p79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79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79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79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79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8" name="Google Shape;5558;p79"/>
          <p:cNvGrpSpPr/>
          <p:nvPr/>
        </p:nvGrpSpPr>
        <p:grpSpPr>
          <a:xfrm>
            <a:off x="7967094" y="7768847"/>
            <a:ext cx="670973" cy="670973"/>
            <a:chOff x="-55203525" y="3983400"/>
            <a:chExt cx="317425" cy="317425"/>
          </a:xfrm>
        </p:grpSpPr>
        <p:sp>
          <p:nvSpPr>
            <p:cNvPr id="5559" name="Google Shape;5559;p79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79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79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2" name="Google Shape;5562;p79"/>
          <p:cNvGrpSpPr/>
          <p:nvPr/>
        </p:nvGrpSpPr>
        <p:grpSpPr>
          <a:xfrm>
            <a:off x="12138635" y="6097307"/>
            <a:ext cx="631022" cy="674302"/>
            <a:chOff x="-53232900" y="3192625"/>
            <a:chExt cx="298525" cy="319000"/>
          </a:xfrm>
        </p:grpSpPr>
        <p:sp>
          <p:nvSpPr>
            <p:cNvPr id="5563" name="Google Shape;5563;p79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79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79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79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79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79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79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79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1" name="Google Shape;5571;p79"/>
          <p:cNvGrpSpPr/>
          <p:nvPr/>
        </p:nvGrpSpPr>
        <p:grpSpPr>
          <a:xfrm>
            <a:off x="12118659" y="6926392"/>
            <a:ext cx="670973" cy="669335"/>
            <a:chOff x="-53242350" y="3584850"/>
            <a:chExt cx="317425" cy="316650"/>
          </a:xfrm>
        </p:grpSpPr>
        <p:sp>
          <p:nvSpPr>
            <p:cNvPr id="5572" name="Google Shape;5572;p79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79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79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79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79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7" name="Google Shape;5577;p79"/>
          <p:cNvGrpSpPr/>
          <p:nvPr/>
        </p:nvGrpSpPr>
        <p:grpSpPr>
          <a:xfrm>
            <a:off x="12158610" y="7753839"/>
            <a:ext cx="591071" cy="674355"/>
            <a:chOff x="-53224225" y="3976300"/>
            <a:chExt cx="279625" cy="319025"/>
          </a:xfrm>
        </p:grpSpPr>
        <p:sp>
          <p:nvSpPr>
            <p:cNvPr id="5578" name="Google Shape;5578;p79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79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79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79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79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79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79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5" name="Google Shape;5585;p79"/>
          <p:cNvGrpSpPr/>
          <p:nvPr/>
        </p:nvGrpSpPr>
        <p:grpSpPr>
          <a:xfrm>
            <a:off x="14621041" y="7768266"/>
            <a:ext cx="674302" cy="673245"/>
            <a:chOff x="-52043575" y="3983125"/>
            <a:chExt cx="319000" cy="318500"/>
          </a:xfrm>
        </p:grpSpPr>
        <p:sp>
          <p:nvSpPr>
            <p:cNvPr id="5586" name="Google Shape;5586;p79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79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79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79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79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79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79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79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79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5" name="Google Shape;5595;p79"/>
          <p:cNvGrpSpPr/>
          <p:nvPr/>
        </p:nvGrpSpPr>
        <p:grpSpPr>
          <a:xfrm>
            <a:off x="4692523" y="6110624"/>
            <a:ext cx="591071" cy="674302"/>
            <a:chOff x="-56766175" y="3198925"/>
            <a:chExt cx="279625" cy="319000"/>
          </a:xfrm>
        </p:grpSpPr>
        <p:sp>
          <p:nvSpPr>
            <p:cNvPr id="5596" name="Google Shape;5596;p79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79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79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79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79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79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79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3" name="Google Shape;5603;p79"/>
          <p:cNvGrpSpPr/>
          <p:nvPr/>
        </p:nvGrpSpPr>
        <p:grpSpPr>
          <a:xfrm>
            <a:off x="4690858" y="6938071"/>
            <a:ext cx="594401" cy="672664"/>
            <a:chOff x="-56766175" y="3590375"/>
            <a:chExt cx="281200" cy="318225"/>
          </a:xfrm>
        </p:grpSpPr>
        <p:sp>
          <p:nvSpPr>
            <p:cNvPr id="5604" name="Google Shape;5604;p79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79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79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79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8" name="Google Shape;5608;p79"/>
          <p:cNvGrpSpPr/>
          <p:nvPr/>
        </p:nvGrpSpPr>
        <p:grpSpPr>
          <a:xfrm>
            <a:off x="4732474" y="7767156"/>
            <a:ext cx="511170" cy="672664"/>
            <a:chOff x="-56747275" y="3982600"/>
            <a:chExt cx="241825" cy="318225"/>
          </a:xfrm>
        </p:grpSpPr>
        <p:sp>
          <p:nvSpPr>
            <p:cNvPr id="5609" name="Google Shape;5609;p79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79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79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79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79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79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79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6" name="Google Shape;5616;p79"/>
          <p:cNvGrpSpPr/>
          <p:nvPr/>
        </p:nvGrpSpPr>
        <p:grpSpPr>
          <a:xfrm>
            <a:off x="8835337" y="6110624"/>
            <a:ext cx="591071" cy="674302"/>
            <a:chOff x="-54793175" y="3198925"/>
            <a:chExt cx="279625" cy="319000"/>
          </a:xfrm>
        </p:grpSpPr>
        <p:sp>
          <p:nvSpPr>
            <p:cNvPr id="5617" name="Google Shape;5617;p79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79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79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79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79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79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79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4" name="Google Shape;5624;p79"/>
          <p:cNvGrpSpPr/>
          <p:nvPr/>
        </p:nvGrpSpPr>
        <p:grpSpPr>
          <a:xfrm>
            <a:off x="8793695" y="6951388"/>
            <a:ext cx="674355" cy="644286"/>
            <a:chOff x="-54812875" y="3596675"/>
            <a:chExt cx="319025" cy="304800"/>
          </a:xfrm>
        </p:grpSpPr>
        <p:sp>
          <p:nvSpPr>
            <p:cNvPr id="5625" name="Google Shape;5625;p79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79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79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79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79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79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79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32" name="Google Shape;5632;p79"/>
          <p:cNvSpPr/>
          <p:nvPr/>
        </p:nvSpPr>
        <p:spPr>
          <a:xfrm>
            <a:off x="9123377" y="7765519"/>
            <a:ext cx="15061" cy="1691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3" name="Google Shape;5633;p79"/>
          <p:cNvSpPr/>
          <p:nvPr/>
        </p:nvSpPr>
        <p:spPr>
          <a:xfrm>
            <a:off x="9124223" y="7767157"/>
            <a:ext cx="13370" cy="1744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34" name="Google Shape;5634;p79"/>
          <p:cNvGrpSpPr/>
          <p:nvPr/>
        </p:nvGrpSpPr>
        <p:grpSpPr>
          <a:xfrm>
            <a:off x="8835337" y="7767156"/>
            <a:ext cx="591071" cy="672664"/>
            <a:chOff x="-54793175" y="3982600"/>
            <a:chExt cx="279625" cy="318225"/>
          </a:xfrm>
        </p:grpSpPr>
        <p:sp>
          <p:nvSpPr>
            <p:cNvPr id="5635" name="Google Shape;5635;p79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79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79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79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79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79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79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2" name="Google Shape;5642;p79"/>
          <p:cNvGrpSpPr/>
          <p:nvPr/>
        </p:nvGrpSpPr>
        <p:grpSpPr>
          <a:xfrm>
            <a:off x="12989413" y="6097307"/>
            <a:ext cx="591071" cy="672664"/>
            <a:chOff x="-52832000" y="3192625"/>
            <a:chExt cx="279625" cy="318225"/>
          </a:xfrm>
        </p:grpSpPr>
        <p:sp>
          <p:nvSpPr>
            <p:cNvPr id="5643" name="Google Shape;5643;p79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79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79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79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79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79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79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79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1" name="Google Shape;5651;p79"/>
          <p:cNvGrpSpPr/>
          <p:nvPr/>
        </p:nvGrpSpPr>
        <p:grpSpPr>
          <a:xfrm>
            <a:off x="12947797" y="6928083"/>
            <a:ext cx="674302" cy="670973"/>
            <a:chOff x="-52851675" y="3585650"/>
            <a:chExt cx="319000" cy="317425"/>
          </a:xfrm>
        </p:grpSpPr>
        <p:sp>
          <p:nvSpPr>
            <p:cNvPr id="5652" name="Google Shape;5652;p79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79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79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79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79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79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8" name="Google Shape;5658;p79"/>
          <p:cNvGrpSpPr/>
          <p:nvPr/>
        </p:nvGrpSpPr>
        <p:grpSpPr>
          <a:xfrm>
            <a:off x="12989413" y="7753839"/>
            <a:ext cx="591071" cy="674355"/>
            <a:chOff x="-52832000" y="3976300"/>
            <a:chExt cx="279625" cy="319025"/>
          </a:xfrm>
        </p:grpSpPr>
        <p:sp>
          <p:nvSpPr>
            <p:cNvPr id="5659" name="Google Shape;5659;p79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79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79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79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79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4" name="Google Shape;5664;p79"/>
          <p:cNvGrpSpPr/>
          <p:nvPr/>
        </p:nvGrpSpPr>
        <p:grpSpPr>
          <a:xfrm>
            <a:off x="15484811" y="6110624"/>
            <a:ext cx="594401" cy="672664"/>
            <a:chOff x="-51633225" y="3198925"/>
            <a:chExt cx="281200" cy="318225"/>
          </a:xfrm>
        </p:grpSpPr>
        <p:sp>
          <p:nvSpPr>
            <p:cNvPr id="5665" name="Google Shape;5665;p79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79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79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79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79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79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79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2" name="Google Shape;5672;p79"/>
          <p:cNvGrpSpPr/>
          <p:nvPr/>
        </p:nvGrpSpPr>
        <p:grpSpPr>
          <a:xfrm>
            <a:off x="5469212" y="6112262"/>
            <a:ext cx="685981" cy="671026"/>
            <a:chOff x="-56396775" y="3199700"/>
            <a:chExt cx="324525" cy="317450"/>
          </a:xfrm>
        </p:grpSpPr>
        <p:sp>
          <p:nvSpPr>
            <p:cNvPr id="5673" name="Google Shape;5673;p79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79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79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79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79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79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9" name="Google Shape;5679;p79"/>
          <p:cNvGrpSpPr/>
          <p:nvPr/>
        </p:nvGrpSpPr>
        <p:grpSpPr>
          <a:xfrm>
            <a:off x="5475025" y="6959685"/>
            <a:ext cx="674355" cy="631075"/>
            <a:chOff x="-56394425" y="3600600"/>
            <a:chExt cx="319025" cy="298550"/>
          </a:xfrm>
        </p:grpSpPr>
        <p:sp>
          <p:nvSpPr>
            <p:cNvPr id="5680" name="Google Shape;5680;p79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79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79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3" name="Google Shape;5683;p79"/>
          <p:cNvGrpSpPr/>
          <p:nvPr/>
        </p:nvGrpSpPr>
        <p:grpSpPr>
          <a:xfrm>
            <a:off x="5505015" y="7768847"/>
            <a:ext cx="614376" cy="670973"/>
            <a:chOff x="-56379450" y="3983400"/>
            <a:chExt cx="290650" cy="317425"/>
          </a:xfrm>
        </p:grpSpPr>
        <p:sp>
          <p:nvSpPr>
            <p:cNvPr id="5684" name="Google Shape;5684;p79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79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79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79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79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79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79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79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2" name="Google Shape;5692;p79"/>
          <p:cNvGrpSpPr/>
          <p:nvPr/>
        </p:nvGrpSpPr>
        <p:grpSpPr>
          <a:xfrm>
            <a:off x="9671341" y="6110624"/>
            <a:ext cx="594401" cy="674302"/>
            <a:chOff x="-54401725" y="3198925"/>
            <a:chExt cx="281200" cy="319000"/>
          </a:xfrm>
        </p:grpSpPr>
        <p:sp>
          <p:nvSpPr>
            <p:cNvPr id="5693" name="Google Shape;5693;p79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79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79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79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79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79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79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79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79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79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79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4" name="Google Shape;5704;p79"/>
          <p:cNvGrpSpPr/>
          <p:nvPr/>
        </p:nvGrpSpPr>
        <p:grpSpPr>
          <a:xfrm>
            <a:off x="9673006" y="6938071"/>
            <a:ext cx="591071" cy="672664"/>
            <a:chOff x="-54401725" y="3590375"/>
            <a:chExt cx="279625" cy="318225"/>
          </a:xfrm>
        </p:grpSpPr>
        <p:sp>
          <p:nvSpPr>
            <p:cNvPr id="5705" name="Google Shape;5705;p79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79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79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79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79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79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1" name="Google Shape;5711;p79"/>
          <p:cNvGrpSpPr/>
          <p:nvPr/>
        </p:nvGrpSpPr>
        <p:grpSpPr>
          <a:xfrm>
            <a:off x="9668857" y="7767156"/>
            <a:ext cx="599368" cy="672664"/>
            <a:chOff x="-54403300" y="3982600"/>
            <a:chExt cx="283550" cy="318225"/>
          </a:xfrm>
        </p:grpSpPr>
        <p:sp>
          <p:nvSpPr>
            <p:cNvPr id="5712" name="Google Shape;5712;p79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79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79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79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79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7" name="Google Shape;5717;p79"/>
          <p:cNvGrpSpPr/>
          <p:nvPr/>
        </p:nvGrpSpPr>
        <p:grpSpPr>
          <a:xfrm>
            <a:off x="13777728" y="6101059"/>
            <a:ext cx="669282" cy="670550"/>
            <a:chOff x="-52458650" y="3194400"/>
            <a:chExt cx="316625" cy="317225"/>
          </a:xfrm>
        </p:grpSpPr>
        <p:sp>
          <p:nvSpPr>
            <p:cNvPr id="5718" name="Google Shape;5718;p79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79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79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79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79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79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79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79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6" name="Google Shape;5726;p79"/>
          <p:cNvGrpSpPr/>
          <p:nvPr/>
        </p:nvGrpSpPr>
        <p:grpSpPr>
          <a:xfrm>
            <a:off x="13795193" y="6926392"/>
            <a:ext cx="634351" cy="672188"/>
            <a:chOff x="-52450000" y="3584850"/>
            <a:chExt cx="300100" cy="318000"/>
          </a:xfrm>
        </p:grpSpPr>
        <p:sp>
          <p:nvSpPr>
            <p:cNvPr id="5727" name="Google Shape;5727;p79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79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79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79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79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79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79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4" name="Google Shape;5734;p79"/>
          <p:cNvGrpSpPr/>
          <p:nvPr/>
        </p:nvGrpSpPr>
        <p:grpSpPr>
          <a:xfrm>
            <a:off x="13816833" y="7757168"/>
            <a:ext cx="591071" cy="671026"/>
            <a:chOff x="-52440550" y="3977875"/>
            <a:chExt cx="279625" cy="317450"/>
          </a:xfrm>
        </p:grpSpPr>
        <p:sp>
          <p:nvSpPr>
            <p:cNvPr id="5735" name="Google Shape;5735;p79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79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79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79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79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79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79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79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3" name="Google Shape;5743;p79"/>
          <p:cNvGrpSpPr/>
          <p:nvPr/>
        </p:nvGrpSpPr>
        <p:grpSpPr>
          <a:xfrm>
            <a:off x="15486475" y="6926392"/>
            <a:ext cx="591071" cy="674355"/>
            <a:chOff x="-51623775" y="3584850"/>
            <a:chExt cx="279625" cy="319025"/>
          </a:xfrm>
        </p:grpSpPr>
        <p:sp>
          <p:nvSpPr>
            <p:cNvPr id="5744" name="Google Shape;5744;p79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79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79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79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79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79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79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79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79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3" name="Google Shape;5753;p79"/>
          <p:cNvGrpSpPr/>
          <p:nvPr/>
        </p:nvGrpSpPr>
        <p:grpSpPr>
          <a:xfrm>
            <a:off x="7178008" y="3374753"/>
            <a:ext cx="594408" cy="674481"/>
            <a:chOff x="1044400" y="2917425"/>
            <a:chExt cx="248125" cy="281550"/>
          </a:xfrm>
        </p:grpSpPr>
        <p:sp>
          <p:nvSpPr>
            <p:cNvPr id="5754" name="Google Shape;5754;p79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79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79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79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79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9" name="Google Shape;5759;p79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60" name="Google Shape;5760;p79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61" name="Google Shape;5761;p79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79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3" name="Google Shape;5763;p79"/>
          <p:cNvSpPr/>
          <p:nvPr/>
        </p:nvSpPr>
        <p:spPr>
          <a:xfrm>
            <a:off x="5495636" y="5030106"/>
            <a:ext cx="639384" cy="67466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767" name="Shape 5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8" name="Google Shape;5768;p80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69" name="Google Shape;5769;p80"/>
          <p:cNvGrpSpPr/>
          <p:nvPr/>
        </p:nvGrpSpPr>
        <p:grpSpPr>
          <a:xfrm>
            <a:off x="2266843" y="3377094"/>
            <a:ext cx="515588" cy="661485"/>
            <a:chOff x="-50489600" y="1947400"/>
            <a:chExt cx="233150" cy="299125"/>
          </a:xfrm>
        </p:grpSpPr>
        <p:sp>
          <p:nvSpPr>
            <p:cNvPr id="5770" name="Google Shape;5770;p80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80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2" name="Google Shape;5772;p80"/>
          <p:cNvGrpSpPr/>
          <p:nvPr/>
        </p:nvGrpSpPr>
        <p:grpSpPr>
          <a:xfrm>
            <a:off x="2193673" y="4192216"/>
            <a:ext cx="661927" cy="663641"/>
            <a:chOff x="-50523475" y="2316000"/>
            <a:chExt cx="299325" cy="300100"/>
          </a:xfrm>
        </p:grpSpPr>
        <p:sp>
          <p:nvSpPr>
            <p:cNvPr id="5773" name="Google Shape;5773;p80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80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5" name="Google Shape;5775;p80"/>
          <p:cNvGrpSpPr/>
          <p:nvPr/>
        </p:nvGrpSpPr>
        <p:grpSpPr>
          <a:xfrm>
            <a:off x="2191075" y="5010766"/>
            <a:ext cx="667124" cy="661983"/>
            <a:chOff x="-50524250" y="2686150"/>
            <a:chExt cx="301675" cy="299350"/>
          </a:xfrm>
        </p:grpSpPr>
        <p:sp>
          <p:nvSpPr>
            <p:cNvPr id="5776" name="Google Shape;5776;p80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80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80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80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80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80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2" name="Google Shape;5782;p80"/>
          <p:cNvGrpSpPr/>
          <p:nvPr/>
        </p:nvGrpSpPr>
        <p:grpSpPr>
          <a:xfrm>
            <a:off x="6309219" y="3432822"/>
            <a:ext cx="663641" cy="665410"/>
            <a:chOff x="-48633950" y="1972600"/>
            <a:chExt cx="300100" cy="300900"/>
          </a:xfrm>
        </p:grpSpPr>
        <p:sp>
          <p:nvSpPr>
            <p:cNvPr id="5783" name="Google Shape;5783;p80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80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5" name="Google Shape;5785;p80"/>
          <p:cNvGrpSpPr/>
          <p:nvPr/>
        </p:nvGrpSpPr>
        <p:grpSpPr>
          <a:xfrm>
            <a:off x="6308335" y="4249713"/>
            <a:ext cx="665410" cy="668838"/>
            <a:chOff x="-48634750" y="2342000"/>
            <a:chExt cx="300900" cy="302450"/>
          </a:xfrm>
        </p:grpSpPr>
        <p:sp>
          <p:nvSpPr>
            <p:cNvPr id="5786" name="Google Shape;5786;p80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80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80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80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80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80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80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80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4" name="Google Shape;5794;p80"/>
          <p:cNvGrpSpPr/>
          <p:nvPr/>
        </p:nvGrpSpPr>
        <p:grpSpPr>
          <a:xfrm>
            <a:off x="6310076" y="5066549"/>
            <a:ext cx="661927" cy="661927"/>
            <a:chOff x="-48633175" y="2711375"/>
            <a:chExt cx="299325" cy="299325"/>
          </a:xfrm>
        </p:grpSpPr>
        <p:sp>
          <p:nvSpPr>
            <p:cNvPr id="5795" name="Google Shape;5795;p80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80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7" name="Google Shape;5797;p80"/>
          <p:cNvGrpSpPr/>
          <p:nvPr/>
        </p:nvGrpSpPr>
        <p:grpSpPr>
          <a:xfrm>
            <a:off x="10477782" y="3417121"/>
            <a:ext cx="581764" cy="663696"/>
            <a:chOff x="-46753100" y="1965500"/>
            <a:chExt cx="263075" cy="300125"/>
          </a:xfrm>
        </p:grpSpPr>
        <p:sp>
          <p:nvSpPr>
            <p:cNvPr id="5798" name="Google Shape;5798;p80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80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0" name="Google Shape;5800;p80"/>
          <p:cNvGrpSpPr/>
          <p:nvPr/>
        </p:nvGrpSpPr>
        <p:grpSpPr>
          <a:xfrm>
            <a:off x="10435959" y="4268841"/>
            <a:ext cx="665410" cy="585302"/>
            <a:chOff x="-46772025" y="2350650"/>
            <a:chExt cx="300900" cy="264675"/>
          </a:xfrm>
        </p:grpSpPr>
        <p:sp>
          <p:nvSpPr>
            <p:cNvPr id="5801" name="Google Shape;5801;p80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80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3" name="Google Shape;5803;p80"/>
          <p:cNvGrpSpPr/>
          <p:nvPr/>
        </p:nvGrpSpPr>
        <p:grpSpPr>
          <a:xfrm>
            <a:off x="10435959" y="5045651"/>
            <a:ext cx="665410" cy="665410"/>
            <a:chOff x="-46772025" y="2701925"/>
            <a:chExt cx="300900" cy="300900"/>
          </a:xfrm>
        </p:grpSpPr>
        <p:sp>
          <p:nvSpPr>
            <p:cNvPr id="5804" name="Google Shape;5804;p80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80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06" name="Google Shape;5806;p80"/>
          <p:cNvSpPr/>
          <p:nvPr/>
        </p:nvSpPr>
        <p:spPr>
          <a:xfrm>
            <a:off x="14566087" y="3495315"/>
            <a:ext cx="663641" cy="665410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7" name="Google Shape;5807;p80"/>
          <p:cNvGrpSpPr/>
          <p:nvPr/>
        </p:nvGrpSpPr>
        <p:grpSpPr>
          <a:xfrm>
            <a:off x="3015203" y="3378808"/>
            <a:ext cx="663641" cy="665410"/>
            <a:chOff x="-50154075" y="1948175"/>
            <a:chExt cx="300100" cy="300900"/>
          </a:xfrm>
        </p:grpSpPr>
        <p:sp>
          <p:nvSpPr>
            <p:cNvPr id="5808" name="Google Shape;5808;p80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80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0" name="Google Shape;5810;p80"/>
          <p:cNvGrpSpPr/>
          <p:nvPr/>
        </p:nvGrpSpPr>
        <p:grpSpPr>
          <a:xfrm>
            <a:off x="3015203" y="4193930"/>
            <a:ext cx="663641" cy="663696"/>
            <a:chOff x="-50154850" y="2316775"/>
            <a:chExt cx="300100" cy="300125"/>
          </a:xfrm>
        </p:grpSpPr>
        <p:sp>
          <p:nvSpPr>
            <p:cNvPr id="5811" name="Google Shape;5811;p80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80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3" name="Google Shape;5813;p80"/>
          <p:cNvGrpSpPr/>
          <p:nvPr/>
        </p:nvGrpSpPr>
        <p:grpSpPr>
          <a:xfrm>
            <a:off x="3007381" y="5008223"/>
            <a:ext cx="679287" cy="660600"/>
            <a:chOff x="-50158000" y="2685000"/>
            <a:chExt cx="307175" cy="298725"/>
          </a:xfrm>
        </p:grpSpPr>
        <p:sp>
          <p:nvSpPr>
            <p:cNvPr id="5814" name="Google Shape;5814;p80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80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6" name="Google Shape;5816;p80"/>
          <p:cNvGrpSpPr/>
          <p:nvPr/>
        </p:nvGrpSpPr>
        <p:grpSpPr>
          <a:xfrm>
            <a:off x="7144096" y="3434536"/>
            <a:ext cx="668838" cy="663696"/>
            <a:chOff x="-48266125" y="1973375"/>
            <a:chExt cx="302450" cy="300125"/>
          </a:xfrm>
        </p:grpSpPr>
        <p:sp>
          <p:nvSpPr>
            <p:cNvPr id="5817" name="Google Shape;5817;p80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80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80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80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80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80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3" name="Google Shape;5823;p80"/>
          <p:cNvGrpSpPr/>
          <p:nvPr/>
        </p:nvGrpSpPr>
        <p:grpSpPr>
          <a:xfrm>
            <a:off x="7194572" y="4251150"/>
            <a:ext cx="567888" cy="663918"/>
            <a:chOff x="-48237000" y="2342650"/>
            <a:chExt cx="256800" cy="300225"/>
          </a:xfrm>
        </p:grpSpPr>
        <p:sp>
          <p:nvSpPr>
            <p:cNvPr id="5824" name="Google Shape;5824;p80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80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80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7" name="Google Shape;5827;p80"/>
          <p:cNvGrpSpPr/>
          <p:nvPr/>
        </p:nvGrpSpPr>
        <p:grpSpPr>
          <a:xfrm>
            <a:off x="11260387" y="3418448"/>
            <a:ext cx="668893" cy="658887"/>
            <a:chOff x="-46404975" y="1966100"/>
            <a:chExt cx="302475" cy="297950"/>
          </a:xfrm>
        </p:grpSpPr>
        <p:sp>
          <p:nvSpPr>
            <p:cNvPr id="5828" name="Google Shape;5828;p80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80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80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80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2" name="Google Shape;5832;p80"/>
          <p:cNvGrpSpPr/>
          <p:nvPr/>
        </p:nvGrpSpPr>
        <p:grpSpPr>
          <a:xfrm>
            <a:off x="11262986" y="4230529"/>
            <a:ext cx="663696" cy="663641"/>
            <a:chOff x="-46401050" y="2333325"/>
            <a:chExt cx="300125" cy="300100"/>
          </a:xfrm>
        </p:grpSpPr>
        <p:sp>
          <p:nvSpPr>
            <p:cNvPr id="5833" name="Google Shape;5833;p80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80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80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80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37" name="Google Shape;5837;p80"/>
          <p:cNvSpPr/>
          <p:nvPr/>
        </p:nvSpPr>
        <p:spPr>
          <a:xfrm>
            <a:off x="11265602" y="5047150"/>
            <a:ext cx="667179" cy="665410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38" name="Google Shape;5838;p80"/>
          <p:cNvGrpSpPr/>
          <p:nvPr/>
        </p:nvGrpSpPr>
        <p:grpSpPr>
          <a:xfrm>
            <a:off x="14560984" y="4249713"/>
            <a:ext cx="665410" cy="665355"/>
            <a:chOff x="-44914800" y="2342000"/>
            <a:chExt cx="300900" cy="300875"/>
          </a:xfrm>
        </p:grpSpPr>
        <p:sp>
          <p:nvSpPr>
            <p:cNvPr id="5839" name="Google Shape;5839;p80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80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80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2" name="Google Shape;5842;p80"/>
          <p:cNvSpPr/>
          <p:nvPr/>
        </p:nvSpPr>
        <p:spPr>
          <a:xfrm>
            <a:off x="3841966" y="3377342"/>
            <a:ext cx="661927" cy="661043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43" name="Google Shape;5843;p80"/>
          <p:cNvGrpSpPr/>
          <p:nvPr/>
        </p:nvGrpSpPr>
        <p:grpSpPr>
          <a:xfrm>
            <a:off x="3835550" y="4193654"/>
            <a:ext cx="665410" cy="662204"/>
            <a:chOff x="-49786250" y="2316650"/>
            <a:chExt cx="300900" cy="299450"/>
          </a:xfrm>
        </p:grpSpPr>
        <p:sp>
          <p:nvSpPr>
            <p:cNvPr id="5844" name="Google Shape;5844;p80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80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80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80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80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80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80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1" name="Google Shape;5851;p80"/>
          <p:cNvSpPr/>
          <p:nvPr/>
        </p:nvSpPr>
        <p:spPr>
          <a:xfrm>
            <a:off x="3827178" y="5007070"/>
            <a:ext cx="691505" cy="665410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2" name="Google Shape;5852;p80"/>
          <p:cNvSpPr/>
          <p:nvPr/>
        </p:nvSpPr>
        <p:spPr>
          <a:xfrm>
            <a:off x="7977035" y="3436108"/>
            <a:ext cx="665410" cy="66364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53" name="Google Shape;5853;p80"/>
          <p:cNvGrpSpPr/>
          <p:nvPr/>
        </p:nvGrpSpPr>
        <p:grpSpPr>
          <a:xfrm>
            <a:off x="8091842" y="4249713"/>
            <a:ext cx="426800" cy="665355"/>
            <a:chOff x="-47842400" y="2342000"/>
            <a:chExt cx="193000" cy="300875"/>
          </a:xfrm>
        </p:grpSpPr>
        <p:sp>
          <p:nvSpPr>
            <p:cNvPr id="5854" name="Google Shape;5854;p80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80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80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7" name="Google Shape;5857;p80"/>
          <p:cNvGrpSpPr/>
          <p:nvPr/>
        </p:nvGrpSpPr>
        <p:grpSpPr>
          <a:xfrm>
            <a:off x="7973394" y="5064835"/>
            <a:ext cx="663696" cy="665410"/>
            <a:chOff x="-47896750" y="2710600"/>
            <a:chExt cx="300125" cy="300900"/>
          </a:xfrm>
        </p:grpSpPr>
        <p:sp>
          <p:nvSpPr>
            <p:cNvPr id="5858" name="Google Shape;5858;p80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80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80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80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2" name="Google Shape;5862;p80"/>
          <p:cNvGrpSpPr/>
          <p:nvPr/>
        </p:nvGrpSpPr>
        <p:grpSpPr>
          <a:xfrm>
            <a:off x="12083944" y="3455433"/>
            <a:ext cx="665410" cy="583588"/>
            <a:chOff x="-46033225" y="1982825"/>
            <a:chExt cx="300900" cy="263900"/>
          </a:xfrm>
        </p:grpSpPr>
        <p:sp>
          <p:nvSpPr>
            <p:cNvPr id="5863" name="Google Shape;5863;p80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80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80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6" name="Google Shape;5866;p80"/>
          <p:cNvGrpSpPr/>
          <p:nvPr/>
        </p:nvGrpSpPr>
        <p:grpSpPr>
          <a:xfrm>
            <a:off x="12077863" y="4233127"/>
            <a:ext cx="677573" cy="604265"/>
            <a:chOff x="-46034000" y="2334500"/>
            <a:chExt cx="306400" cy="273250"/>
          </a:xfrm>
        </p:grpSpPr>
        <p:sp>
          <p:nvSpPr>
            <p:cNvPr id="5867" name="Google Shape;5867;p80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80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80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0" name="Google Shape;5870;p80"/>
          <p:cNvGrpSpPr/>
          <p:nvPr/>
        </p:nvGrpSpPr>
        <p:grpSpPr>
          <a:xfrm>
            <a:off x="12163195" y="5047199"/>
            <a:ext cx="506908" cy="660379"/>
            <a:chOff x="-45998575" y="2702625"/>
            <a:chExt cx="229225" cy="298625"/>
          </a:xfrm>
        </p:grpSpPr>
        <p:sp>
          <p:nvSpPr>
            <p:cNvPr id="5871" name="Google Shape;5871;p80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80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80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80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80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80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80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8" name="Google Shape;5878;p80"/>
          <p:cNvSpPr/>
          <p:nvPr/>
        </p:nvSpPr>
        <p:spPr>
          <a:xfrm>
            <a:off x="14606139" y="5086346"/>
            <a:ext cx="583533" cy="66364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9" name="Google Shape;5879;p80"/>
          <p:cNvSpPr/>
          <p:nvPr/>
        </p:nvSpPr>
        <p:spPr>
          <a:xfrm>
            <a:off x="4664319" y="3396028"/>
            <a:ext cx="667124" cy="623615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0" name="Google Shape;5880;p80"/>
          <p:cNvSpPr/>
          <p:nvPr/>
        </p:nvSpPr>
        <p:spPr>
          <a:xfrm>
            <a:off x="4963896" y="4193699"/>
            <a:ext cx="38368" cy="115048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1" name="Google Shape;5881;p80"/>
          <p:cNvSpPr/>
          <p:nvPr/>
        </p:nvSpPr>
        <p:spPr>
          <a:xfrm>
            <a:off x="4815849" y="4242735"/>
            <a:ext cx="102830" cy="72976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2" name="Google Shape;5882;p80"/>
          <p:cNvSpPr/>
          <p:nvPr/>
        </p:nvSpPr>
        <p:spPr>
          <a:xfrm>
            <a:off x="5052735" y="4246052"/>
            <a:ext cx="95864" cy="71373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3" name="Google Shape;5883;p80"/>
          <p:cNvGrpSpPr/>
          <p:nvPr/>
        </p:nvGrpSpPr>
        <p:grpSpPr>
          <a:xfrm>
            <a:off x="4701474" y="5007338"/>
            <a:ext cx="583533" cy="668893"/>
            <a:chOff x="-49398750" y="2684600"/>
            <a:chExt cx="263875" cy="302475"/>
          </a:xfrm>
        </p:grpSpPr>
        <p:sp>
          <p:nvSpPr>
            <p:cNvPr id="5884" name="Google Shape;5884;p80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80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80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7" name="Google Shape;5887;p80"/>
          <p:cNvGrpSpPr/>
          <p:nvPr/>
        </p:nvGrpSpPr>
        <p:grpSpPr>
          <a:xfrm>
            <a:off x="8838489" y="3436305"/>
            <a:ext cx="581764" cy="665410"/>
            <a:chOff x="-47509225" y="1974175"/>
            <a:chExt cx="263075" cy="300900"/>
          </a:xfrm>
        </p:grpSpPr>
        <p:sp>
          <p:nvSpPr>
            <p:cNvPr id="5888" name="Google Shape;5888;p80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80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80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80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80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3" name="Google Shape;5893;p80"/>
          <p:cNvGrpSpPr/>
          <p:nvPr/>
        </p:nvGrpSpPr>
        <p:grpSpPr>
          <a:xfrm>
            <a:off x="8794952" y="4249713"/>
            <a:ext cx="668838" cy="663199"/>
            <a:chOff x="-47529700" y="2342000"/>
            <a:chExt cx="302450" cy="299900"/>
          </a:xfrm>
        </p:grpSpPr>
        <p:sp>
          <p:nvSpPr>
            <p:cNvPr id="5894" name="Google Shape;5894;p80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80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6" name="Google Shape;5896;p80"/>
          <p:cNvGrpSpPr/>
          <p:nvPr/>
        </p:nvGrpSpPr>
        <p:grpSpPr>
          <a:xfrm>
            <a:off x="8797550" y="5146712"/>
            <a:ext cx="663641" cy="505139"/>
            <a:chOff x="-47527350" y="2747625"/>
            <a:chExt cx="300100" cy="228425"/>
          </a:xfrm>
        </p:grpSpPr>
        <p:sp>
          <p:nvSpPr>
            <p:cNvPr id="5897" name="Google Shape;5897;p80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80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80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80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80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80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3" name="Google Shape;5903;p80"/>
          <p:cNvSpPr/>
          <p:nvPr/>
        </p:nvSpPr>
        <p:spPr>
          <a:xfrm>
            <a:off x="12922004" y="3412999"/>
            <a:ext cx="660158" cy="668451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4" name="Google Shape;5904;p80"/>
          <p:cNvGrpSpPr/>
          <p:nvPr/>
        </p:nvGrpSpPr>
        <p:grpSpPr>
          <a:xfrm>
            <a:off x="12915946" y="4272324"/>
            <a:ext cx="663696" cy="583533"/>
            <a:chOff x="-45664625" y="2352225"/>
            <a:chExt cx="300125" cy="263875"/>
          </a:xfrm>
        </p:grpSpPr>
        <p:sp>
          <p:nvSpPr>
            <p:cNvPr id="5905" name="Google Shape;5905;p80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80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80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80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80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80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80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2" name="Google Shape;5912;p80"/>
          <p:cNvGrpSpPr/>
          <p:nvPr/>
        </p:nvGrpSpPr>
        <p:grpSpPr>
          <a:xfrm>
            <a:off x="12914426" y="5048581"/>
            <a:ext cx="666737" cy="662480"/>
            <a:chOff x="-45665400" y="2703250"/>
            <a:chExt cx="301500" cy="299575"/>
          </a:xfrm>
        </p:grpSpPr>
        <p:sp>
          <p:nvSpPr>
            <p:cNvPr id="5913" name="Google Shape;5913;p80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80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80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80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7" name="Google Shape;5917;p80"/>
          <p:cNvGrpSpPr/>
          <p:nvPr/>
        </p:nvGrpSpPr>
        <p:grpSpPr>
          <a:xfrm>
            <a:off x="15455356" y="3455433"/>
            <a:ext cx="665410" cy="667179"/>
            <a:chOff x="-44528075" y="1982825"/>
            <a:chExt cx="300900" cy="301700"/>
          </a:xfrm>
        </p:grpSpPr>
        <p:sp>
          <p:nvSpPr>
            <p:cNvPr id="5918" name="Google Shape;5918;p80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80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80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80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80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80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80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5" name="Google Shape;5925;p80"/>
          <p:cNvSpPr/>
          <p:nvPr/>
        </p:nvSpPr>
        <p:spPr>
          <a:xfrm>
            <a:off x="5489270" y="3376900"/>
            <a:ext cx="663641" cy="66364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26" name="Google Shape;5926;p80"/>
          <p:cNvGrpSpPr/>
          <p:nvPr/>
        </p:nvGrpSpPr>
        <p:grpSpPr>
          <a:xfrm>
            <a:off x="5484664" y="4193930"/>
            <a:ext cx="663641" cy="663696"/>
            <a:chOff x="-49048250" y="2316775"/>
            <a:chExt cx="300100" cy="300125"/>
          </a:xfrm>
        </p:grpSpPr>
        <p:sp>
          <p:nvSpPr>
            <p:cNvPr id="5927" name="Google Shape;5927;p80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80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80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80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31" name="Google Shape;5931;p80"/>
          <p:cNvSpPr/>
          <p:nvPr/>
        </p:nvSpPr>
        <p:spPr>
          <a:xfrm>
            <a:off x="5486672" y="5009448"/>
            <a:ext cx="668838" cy="663033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32" name="Google Shape;5932;p80"/>
          <p:cNvGrpSpPr/>
          <p:nvPr/>
        </p:nvGrpSpPr>
        <p:grpSpPr>
          <a:xfrm>
            <a:off x="9611760" y="3436305"/>
            <a:ext cx="667179" cy="663641"/>
            <a:chOff x="-47160325" y="1974175"/>
            <a:chExt cx="301700" cy="300100"/>
          </a:xfrm>
        </p:grpSpPr>
        <p:sp>
          <p:nvSpPr>
            <p:cNvPr id="5933" name="Google Shape;5933;p80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80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5" name="Google Shape;5935;p80"/>
          <p:cNvGrpSpPr/>
          <p:nvPr/>
        </p:nvGrpSpPr>
        <p:grpSpPr>
          <a:xfrm>
            <a:off x="9612644" y="4249713"/>
            <a:ext cx="665410" cy="665355"/>
            <a:chOff x="-47159525" y="2342000"/>
            <a:chExt cx="300900" cy="300875"/>
          </a:xfrm>
        </p:grpSpPr>
        <p:sp>
          <p:nvSpPr>
            <p:cNvPr id="5936" name="Google Shape;5936;p80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80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80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80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80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1" name="Google Shape;5941;p80"/>
          <p:cNvGrpSpPr/>
          <p:nvPr/>
        </p:nvGrpSpPr>
        <p:grpSpPr>
          <a:xfrm>
            <a:off x="9613529" y="5068318"/>
            <a:ext cx="663641" cy="665410"/>
            <a:chOff x="-47157950" y="2712175"/>
            <a:chExt cx="300100" cy="300900"/>
          </a:xfrm>
        </p:grpSpPr>
        <p:sp>
          <p:nvSpPr>
            <p:cNvPr id="5942" name="Google Shape;5942;p80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80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80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80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80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80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80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9" name="Google Shape;5949;p80"/>
          <p:cNvSpPr/>
          <p:nvPr/>
        </p:nvSpPr>
        <p:spPr>
          <a:xfrm>
            <a:off x="13775623" y="3416925"/>
            <a:ext cx="583533" cy="661927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50" name="Google Shape;5950;p80"/>
          <p:cNvGrpSpPr/>
          <p:nvPr/>
        </p:nvGrpSpPr>
        <p:grpSpPr>
          <a:xfrm>
            <a:off x="13770514" y="4230529"/>
            <a:ext cx="585247" cy="663641"/>
            <a:chOff x="-45278675" y="2333325"/>
            <a:chExt cx="264650" cy="300100"/>
          </a:xfrm>
        </p:grpSpPr>
        <p:sp>
          <p:nvSpPr>
            <p:cNvPr id="5951" name="Google Shape;5951;p80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80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80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80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5" name="Google Shape;5955;p80"/>
          <p:cNvGrpSpPr/>
          <p:nvPr/>
        </p:nvGrpSpPr>
        <p:grpSpPr>
          <a:xfrm>
            <a:off x="13789643" y="5045651"/>
            <a:ext cx="546990" cy="663696"/>
            <a:chOff x="-45270025" y="2701925"/>
            <a:chExt cx="247350" cy="300125"/>
          </a:xfrm>
        </p:grpSpPr>
        <p:sp>
          <p:nvSpPr>
            <p:cNvPr id="5956" name="Google Shape;5956;p80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80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80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80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60" name="Google Shape;5960;p80"/>
          <p:cNvSpPr/>
          <p:nvPr/>
        </p:nvSpPr>
        <p:spPr>
          <a:xfrm>
            <a:off x="15460422" y="4263410"/>
            <a:ext cx="663641" cy="66364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61" name="Google Shape;5961;p80"/>
          <p:cNvGrpSpPr/>
          <p:nvPr/>
        </p:nvGrpSpPr>
        <p:grpSpPr>
          <a:xfrm>
            <a:off x="2266845" y="6109887"/>
            <a:ext cx="515588" cy="667456"/>
            <a:chOff x="-50469125" y="3183175"/>
            <a:chExt cx="233150" cy="301825"/>
          </a:xfrm>
        </p:grpSpPr>
        <p:sp>
          <p:nvSpPr>
            <p:cNvPr id="5962" name="Google Shape;5962;p80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80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80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5" name="Google Shape;5965;p80"/>
          <p:cNvGrpSpPr/>
          <p:nvPr/>
        </p:nvGrpSpPr>
        <p:grpSpPr>
          <a:xfrm>
            <a:off x="2191933" y="6923240"/>
            <a:ext cx="665410" cy="663696"/>
            <a:chOff x="-50504575" y="3550975"/>
            <a:chExt cx="300900" cy="300125"/>
          </a:xfrm>
        </p:grpSpPr>
        <p:sp>
          <p:nvSpPr>
            <p:cNvPr id="5966" name="Google Shape;5966;p80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80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80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80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0" name="Google Shape;5970;p80"/>
          <p:cNvGrpSpPr/>
          <p:nvPr/>
        </p:nvGrpSpPr>
        <p:grpSpPr>
          <a:xfrm>
            <a:off x="2191933" y="7741900"/>
            <a:ext cx="665410" cy="661927"/>
            <a:chOff x="-50503000" y="3921175"/>
            <a:chExt cx="300900" cy="299325"/>
          </a:xfrm>
        </p:grpSpPr>
        <p:sp>
          <p:nvSpPr>
            <p:cNvPr id="5971" name="Google Shape;5971;p80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80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80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80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80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6" name="Google Shape;5976;p80"/>
          <p:cNvGrpSpPr/>
          <p:nvPr/>
        </p:nvGrpSpPr>
        <p:grpSpPr>
          <a:xfrm>
            <a:off x="6309220" y="6146431"/>
            <a:ext cx="663641" cy="665410"/>
            <a:chOff x="-48630025" y="3199700"/>
            <a:chExt cx="300100" cy="300900"/>
          </a:xfrm>
        </p:grpSpPr>
        <p:sp>
          <p:nvSpPr>
            <p:cNvPr id="5977" name="Google Shape;5977;p80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80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80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0" name="Google Shape;5980;p80"/>
          <p:cNvGrpSpPr/>
          <p:nvPr/>
        </p:nvGrpSpPr>
        <p:grpSpPr>
          <a:xfrm>
            <a:off x="6309220" y="6963322"/>
            <a:ext cx="663641" cy="663641"/>
            <a:chOff x="-48630025" y="3569100"/>
            <a:chExt cx="300100" cy="300100"/>
          </a:xfrm>
        </p:grpSpPr>
        <p:sp>
          <p:nvSpPr>
            <p:cNvPr id="5981" name="Google Shape;5981;p80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80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80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80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80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80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80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80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80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80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1" name="Google Shape;5991;p80"/>
          <p:cNvGrpSpPr/>
          <p:nvPr/>
        </p:nvGrpSpPr>
        <p:grpSpPr>
          <a:xfrm>
            <a:off x="6310104" y="7780213"/>
            <a:ext cx="661872" cy="660158"/>
            <a:chOff x="-48629225" y="3938500"/>
            <a:chExt cx="299300" cy="298525"/>
          </a:xfrm>
        </p:grpSpPr>
        <p:sp>
          <p:nvSpPr>
            <p:cNvPr id="5992" name="Google Shape;5992;p80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80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80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80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6" name="Google Shape;5996;p80"/>
          <p:cNvGrpSpPr/>
          <p:nvPr/>
        </p:nvGrpSpPr>
        <p:grpSpPr>
          <a:xfrm>
            <a:off x="10477754" y="6148200"/>
            <a:ext cx="581819" cy="661927"/>
            <a:chOff x="-46762575" y="3200500"/>
            <a:chExt cx="263100" cy="299325"/>
          </a:xfrm>
        </p:grpSpPr>
        <p:sp>
          <p:nvSpPr>
            <p:cNvPr id="5997" name="Google Shape;5997;p80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80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80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80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80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2" name="Google Shape;6002;p80"/>
          <p:cNvGrpSpPr/>
          <p:nvPr/>
        </p:nvGrpSpPr>
        <p:grpSpPr>
          <a:xfrm>
            <a:off x="10436815" y="7005117"/>
            <a:ext cx="663696" cy="583533"/>
            <a:chOff x="-46779900" y="3588000"/>
            <a:chExt cx="300125" cy="263875"/>
          </a:xfrm>
        </p:grpSpPr>
        <p:sp>
          <p:nvSpPr>
            <p:cNvPr id="6003" name="Google Shape;6003;p80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80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80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80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7" name="Google Shape;6007;p80"/>
          <p:cNvGrpSpPr/>
          <p:nvPr/>
        </p:nvGrpSpPr>
        <p:grpSpPr>
          <a:xfrm>
            <a:off x="10437700" y="7780213"/>
            <a:ext cx="661927" cy="660158"/>
            <a:chOff x="-46779100" y="3938500"/>
            <a:chExt cx="299325" cy="298525"/>
          </a:xfrm>
        </p:grpSpPr>
        <p:sp>
          <p:nvSpPr>
            <p:cNvPr id="6008" name="Google Shape;6008;p80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80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0" name="Google Shape;6010;p80"/>
          <p:cNvGrpSpPr/>
          <p:nvPr/>
        </p:nvGrpSpPr>
        <p:grpSpPr>
          <a:xfrm>
            <a:off x="14561868" y="6160362"/>
            <a:ext cx="663641" cy="663696"/>
            <a:chOff x="-44924250" y="3206000"/>
            <a:chExt cx="300100" cy="300125"/>
          </a:xfrm>
        </p:grpSpPr>
        <p:sp>
          <p:nvSpPr>
            <p:cNvPr id="6011" name="Google Shape;6011;p80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80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80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80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80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6" name="Google Shape;6016;p80"/>
          <p:cNvGrpSpPr/>
          <p:nvPr/>
        </p:nvGrpSpPr>
        <p:grpSpPr>
          <a:xfrm>
            <a:off x="3015205" y="6109887"/>
            <a:ext cx="663641" cy="663641"/>
            <a:chOff x="-50134375" y="3183175"/>
            <a:chExt cx="300100" cy="300100"/>
          </a:xfrm>
        </p:grpSpPr>
        <p:sp>
          <p:nvSpPr>
            <p:cNvPr id="6017" name="Google Shape;6017;p80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80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80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80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80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80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80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80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80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80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7" name="Google Shape;6027;p80"/>
          <p:cNvGrpSpPr/>
          <p:nvPr/>
        </p:nvGrpSpPr>
        <p:grpSpPr>
          <a:xfrm>
            <a:off x="3015205" y="6923240"/>
            <a:ext cx="663641" cy="663696"/>
            <a:chOff x="-50134375" y="3550975"/>
            <a:chExt cx="300100" cy="300125"/>
          </a:xfrm>
        </p:grpSpPr>
        <p:sp>
          <p:nvSpPr>
            <p:cNvPr id="6028" name="Google Shape;6028;p80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80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0" name="Google Shape;6030;p80"/>
          <p:cNvGrpSpPr/>
          <p:nvPr/>
        </p:nvGrpSpPr>
        <p:grpSpPr>
          <a:xfrm>
            <a:off x="3015205" y="7740574"/>
            <a:ext cx="663641" cy="663254"/>
            <a:chOff x="-50134375" y="3920575"/>
            <a:chExt cx="300100" cy="299925"/>
          </a:xfrm>
        </p:grpSpPr>
        <p:sp>
          <p:nvSpPr>
            <p:cNvPr id="6031" name="Google Shape;6031;p80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80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80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4" name="Google Shape;6034;p80"/>
          <p:cNvGrpSpPr/>
          <p:nvPr/>
        </p:nvGrpSpPr>
        <p:grpSpPr>
          <a:xfrm>
            <a:off x="7144953" y="6148200"/>
            <a:ext cx="667124" cy="663641"/>
            <a:chOff x="-48262200" y="3200500"/>
            <a:chExt cx="301675" cy="300100"/>
          </a:xfrm>
        </p:grpSpPr>
        <p:sp>
          <p:nvSpPr>
            <p:cNvPr id="6035" name="Google Shape;6035;p80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80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80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80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80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80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80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80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80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4" name="Google Shape;6044;p80"/>
          <p:cNvGrpSpPr/>
          <p:nvPr/>
        </p:nvGrpSpPr>
        <p:grpSpPr>
          <a:xfrm>
            <a:off x="7199824" y="6964704"/>
            <a:ext cx="557383" cy="662259"/>
            <a:chOff x="-48233050" y="3569725"/>
            <a:chExt cx="252050" cy="299475"/>
          </a:xfrm>
        </p:grpSpPr>
        <p:sp>
          <p:nvSpPr>
            <p:cNvPr id="6045" name="Google Shape;6045;p80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80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80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8" name="Google Shape;6048;p80"/>
          <p:cNvGrpSpPr/>
          <p:nvPr/>
        </p:nvGrpSpPr>
        <p:grpSpPr>
          <a:xfrm>
            <a:off x="7244218" y="7774961"/>
            <a:ext cx="468596" cy="668893"/>
            <a:chOff x="-48216525" y="3936125"/>
            <a:chExt cx="211900" cy="302475"/>
          </a:xfrm>
        </p:grpSpPr>
        <p:sp>
          <p:nvSpPr>
            <p:cNvPr id="6049" name="Google Shape;6049;p80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80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80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80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3" name="Google Shape;6053;p80"/>
          <p:cNvGrpSpPr/>
          <p:nvPr/>
        </p:nvGrpSpPr>
        <p:grpSpPr>
          <a:xfrm>
            <a:off x="11263012" y="6149914"/>
            <a:ext cx="663641" cy="663696"/>
            <a:chOff x="-46410500" y="3201275"/>
            <a:chExt cx="300100" cy="300125"/>
          </a:xfrm>
        </p:grpSpPr>
        <p:sp>
          <p:nvSpPr>
            <p:cNvPr id="6054" name="Google Shape;6054;p80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80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80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80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80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9" name="Google Shape;6059;p80"/>
          <p:cNvGrpSpPr/>
          <p:nvPr/>
        </p:nvGrpSpPr>
        <p:grpSpPr>
          <a:xfrm>
            <a:off x="11263013" y="6963322"/>
            <a:ext cx="663641" cy="665410"/>
            <a:chOff x="-46409700" y="3569100"/>
            <a:chExt cx="300100" cy="300900"/>
          </a:xfrm>
        </p:grpSpPr>
        <p:sp>
          <p:nvSpPr>
            <p:cNvPr id="6060" name="Google Shape;6060;p80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80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80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80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80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5" name="Google Shape;6065;p80"/>
          <p:cNvGrpSpPr/>
          <p:nvPr/>
        </p:nvGrpSpPr>
        <p:grpSpPr>
          <a:xfrm>
            <a:off x="11240373" y="7776730"/>
            <a:ext cx="708920" cy="668893"/>
            <a:chOff x="-46422300" y="3936925"/>
            <a:chExt cx="320575" cy="302475"/>
          </a:xfrm>
        </p:grpSpPr>
        <p:sp>
          <p:nvSpPr>
            <p:cNvPr id="6066" name="Google Shape;6066;p80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80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8" name="Google Shape;6068;p80"/>
          <p:cNvGrpSpPr/>
          <p:nvPr/>
        </p:nvGrpSpPr>
        <p:grpSpPr>
          <a:xfrm>
            <a:off x="14560984" y="6944193"/>
            <a:ext cx="665410" cy="663641"/>
            <a:chOff x="-44914800" y="3560450"/>
            <a:chExt cx="300900" cy="300100"/>
          </a:xfrm>
        </p:grpSpPr>
        <p:sp>
          <p:nvSpPr>
            <p:cNvPr id="6069" name="Google Shape;6069;p80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80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80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80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80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4" name="Google Shape;6074;p80"/>
          <p:cNvGrpSpPr/>
          <p:nvPr/>
        </p:nvGrpSpPr>
        <p:grpSpPr>
          <a:xfrm>
            <a:off x="3837321" y="6110330"/>
            <a:ext cx="661872" cy="661485"/>
            <a:chOff x="-49764975" y="3183375"/>
            <a:chExt cx="299300" cy="299125"/>
          </a:xfrm>
        </p:grpSpPr>
        <p:sp>
          <p:nvSpPr>
            <p:cNvPr id="6075" name="Google Shape;6075;p80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80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80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80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80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80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80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80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80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4" name="Google Shape;6084;p80"/>
          <p:cNvGrpSpPr/>
          <p:nvPr/>
        </p:nvGrpSpPr>
        <p:grpSpPr>
          <a:xfrm>
            <a:off x="3837321" y="6923793"/>
            <a:ext cx="661872" cy="664857"/>
            <a:chOff x="-49764975" y="3551225"/>
            <a:chExt cx="299300" cy="300650"/>
          </a:xfrm>
        </p:grpSpPr>
        <p:sp>
          <p:nvSpPr>
            <p:cNvPr id="6085" name="Google Shape;6085;p80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80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80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80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80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80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80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80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80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80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80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6" name="Google Shape;6096;p80"/>
          <p:cNvGrpSpPr/>
          <p:nvPr/>
        </p:nvGrpSpPr>
        <p:grpSpPr>
          <a:xfrm>
            <a:off x="3832953" y="7739689"/>
            <a:ext cx="670607" cy="664139"/>
            <a:chOff x="-49766550" y="3920175"/>
            <a:chExt cx="303250" cy="300325"/>
          </a:xfrm>
        </p:grpSpPr>
        <p:sp>
          <p:nvSpPr>
            <p:cNvPr id="6097" name="Google Shape;6097;p80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80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80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80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1" name="Google Shape;6101;p80"/>
          <p:cNvGrpSpPr/>
          <p:nvPr/>
        </p:nvGrpSpPr>
        <p:grpSpPr>
          <a:xfrm>
            <a:off x="7971680" y="6148200"/>
            <a:ext cx="667124" cy="661927"/>
            <a:chOff x="-47892800" y="3200500"/>
            <a:chExt cx="301675" cy="299325"/>
          </a:xfrm>
        </p:grpSpPr>
        <p:sp>
          <p:nvSpPr>
            <p:cNvPr id="6102" name="Google Shape;6102;p80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80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80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80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80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80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8" name="Google Shape;6108;p80"/>
          <p:cNvGrpSpPr/>
          <p:nvPr/>
        </p:nvGrpSpPr>
        <p:grpSpPr>
          <a:xfrm>
            <a:off x="8090985" y="6963322"/>
            <a:ext cx="428514" cy="663641"/>
            <a:chOff x="-47839250" y="3569100"/>
            <a:chExt cx="193775" cy="300100"/>
          </a:xfrm>
        </p:grpSpPr>
        <p:sp>
          <p:nvSpPr>
            <p:cNvPr id="6109" name="Google Shape;6109;p80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80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80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80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80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80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5" name="Google Shape;6115;p80"/>
          <p:cNvGrpSpPr/>
          <p:nvPr/>
        </p:nvGrpSpPr>
        <p:grpSpPr>
          <a:xfrm>
            <a:off x="7973422" y="7778444"/>
            <a:ext cx="663641" cy="665410"/>
            <a:chOff x="-47892800" y="3937700"/>
            <a:chExt cx="300100" cy="300900"/>
          </a:xfrm>
        </p:grpSpPr>
        <p:sp>
          <p:nvSpPr>
            <p:cNvPr id="6116" name="Google Shape;6116;p80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80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80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80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80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80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80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80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4" name="Google Shape;6124;p80"/>
          <p:cNvGrpSpPr/>
          <p:nvPr/>
        </p:nvGrpSpPr>
        <p:grpSpPr>
          <a:xfrm>
            <a:off x="12084828" y="6188226"/>
            <a:ext cx="663641" cy="581819"/>
            <a:chOff x="-46042675" y="3218600"/>
            <a:chExt cx="300100" cy="263100"/>
          </a:xfrm>
        </p:grpSpPr>
        <p:sp>
          <p:nvSpPr>
            <p:cNvPr id="6125" name="Google Shape;6125;p80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80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80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80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80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80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1" name="Google Shape;6131;p80"/>
          <p:cNvGrpSpPr/>
          <p:nvPr/>
        </p:nvGrpSpPr>
        <p:grpSpPr>
          <a:xfrm>
            <a:off x="12084828" y="6962437"/>
            <a:ext cx="663641" cy="603602"/>
            <a:chOff x="-46042675" y="3568700"/>
            <a:chExt cx="300100" cy="272950"/>
          </a:xfrm>
        </p:grpSpPr>
        <p:sp>
          <p:nvSpPr>
            <p:cNvPr id="6132" name="Google Shape;6132;p80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80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80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80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6" name="Google Shape;6136;p80"/>
          <p:cNvGrpSpPr/>
          <p:nvPr/>
        </p:nvGrpSpPr>
        <p:grpSpPr>
          <a:xfrm>
            <a:off x="12163195" y="7778720"/>
            <a:ext cx="506908" cy="665134"/>
            <a:chOff x="-46007225" y="3937825"/>
            <a:chExt cx="229225" cy="300775"/>
          </a:xfrm>
        </p:grpSpPr>
        <p:sp>
          <p:nvSpPr>
            <p:cNvPr id="6137" name="Google Shape;6137;p80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80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80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80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80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80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80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80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80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80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7" name="Google Shape;6147;p80"/>
          <p:cNvGrpSpPr/>
          <p:nvPr/>
        </p:nvGrpSpPr>
        <p:grpSpPr>
          <a:xfrm>
            <a:off x="14601923" y="7760200"/>
            <a:ext cx="583533" cy="668009"/>
            <a:chOff x="-44895900" y="3929450"/>
            <a:chExt cx="263875" cy="302075"/>
          </a:xfrm>
        </p:grpSpPr>
        <p:sp>
          <p:nvSpPr>
            <p:cNvPr id="6148" name="Google Shape;6148;p80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80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80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80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80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80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4" name="Google Shape;6154;p80"/>
          <p:cNvGrpSpPr/>
          <p:nvPr/>
        </p:nvGrpSpPr>
        <p:grpSpPr>
          <a:xfrm>
            <a:off x="4660537" y="6130785"/>
            <a:ext cx="665410" cy="621846"/>
            <a:chOff x="-49397175" y="3192625"/>
            <a:chExt cx="300900" cy="281200"/>
          </a:xfrm>
        </p:grpSpPr>
        <p:sp>
          <p:nvSpPr>
            <p:cNvPr id="6155" name="Google Shape;6155;p80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80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80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80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80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80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80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2" name="Google Shape;6162;p80"/>
          <p:cNvGrpSpPr/>
          <p:nvPr/>
        </p:nvGrpSpPr>
        <p:grpSpPr>
          <a:xfrm>
            <a:off x="4709298" y="6923240"/>
            <a:ext cx="567888" cy="665410"/>
            <a:chOff x="-49375900" y="3550975"/>
            <a:chExt cx="256800" cy="300900"/>
          </a:xfrm>
        </p:grpSpPr>
        <p:sp>
          <p:nvSpPr>
            <p:cNvPr id="6163" name="Google Shape;6163;p80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80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80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80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80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80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80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80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80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80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80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4" name="Google Shape;6174;p80"/>
          <p:cNvGrpSpPr/>
          <p:nvPr/>
        </p:nvGrpSpPr>
        <p:grpSpPr>
          <a:xfrm>
            <a:off x="4700619" y="7740131"/>
            <a:ext cx="585247" cy="665410"/>
            <a:chOff x="-49378250" y="3920375"/>
            <a:chExt cx="264650" cy="300900"/>
          </a:xfrm>
        </p:grpSpPr>
        <p:sp>
          <p:nvSpPr>
            <p:cNvPr id="6175" name="Google Shape;6175;p80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80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80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80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80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80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80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2" name="Google Shape;6182;p80"/>
          <p:cNvGrpSpPr/>
          <p:nvPr/>
        </p:nvGrpSpPr>
        <p:grpSpPr>
          <a:xfrm>
            <a:off x="8837604" y="6148200"/>
            <a:ext cx="583533" cy="667124"/>
            <a:chOff x="-47505300" y="3200500"/>
            <a:chExt cx="263875" cy="301675"/>
          </a:xfrm>
        </p:grpSpPr>
        <p:sp>
          <p:nvSpPr>
            <p:cNvPr id="6183" name="Google Shape;6183;p80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80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80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80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80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80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80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80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80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80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80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80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80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6" name="Google Shape;6196;p80"/>
          <p:cNvGrpSpPr/>
          <p:nvPr/>
        </p:nvGrpSpPr>
        <p:grpSpPr>
          <a:xfrm>
            <a:off x="8796693" y="6963322"/>
            <a:ext cx="665355" cy="663254"/>
            <a:chOff x="-47524975" y="3569100"/>
            <a:chExt cx="300875" cy="299925"/>
          </a:xfrm>
        </p:grpSpPr>
        <p:sp>
          <p:nvSpPr>
            <p:cNvPr id="6197" name="Google Shape;6197;p80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80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80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80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80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2" name="Google Shape;6202;p80"/>
          <p:cNvGrpSpPr/>
          <p:nvPr/>
        </p:nvGrpSpPr>
        <p:grpSpPr>
          <a:xfrm>
            <a:off x="8797550" y="7858607"/>
            <a:ext cx="663641" cy="505139"/>
            <a:chOff x="-47523400" y="3973950"/>
            <a:chExt cx="300100" cy="228425"/>
          </a:xfrm>
        </p:grpSpPr>
        <p:sp>
          <p:nvSpPr>
            <p:cNvPr id="6203" name="Google Shape;6203;p80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80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80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80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80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8" name="Google Shape;6208;p80"/>
          <p:cNvGrpSpPr/>
          <p:nvPr/>
        </p:nvGrpSpPr>
        <p:grpSpPr>
          <a:xfrm>
            <a:off x="12916830" y="6145601"/>
            <a:ext cx="661927" cy="668009"/>
            <a:chOff x="-45673275" y="3199325"/>
            <a:chExt cx="299325" cy="302075"/>
          </a:xfrm>
        </p:grpSpPr>
        <p:sp>
          <p:nvSpPr>
            <p:cNvPr id="6209" name="Google Shape;6209;p80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80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80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2" name="Google Shape;6212;p80"/>
          <p:cNvGrpSpPr/>
          <p:nvPr/>
        </p:nvGrpSpPr>
        <p:grpSpPr>
          <a:xfrm>
            <a:off x="12915089" y="7001634"/>
            <a:ext cx="665410" cy="587016"/>
            <a:chOff x="-45674075" y="3586425"/>
            <a:chExt cx="300900" cy="265450"/>
          </a:xfrm>
        </p:grpSpPr>
        <p:sp>
          <p:nvSpPr>
            <p:cNvPr id="6213" name="Google Shape;6213;p80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80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5" name="Google Shape;6215;p80"/>
          <p:cNvGrpSpPr/>
          <p:nvPr/>
        </p:nvGrpSpPr>
        <p:grpSpPr>
          <a:xfrm>
            <a:off x="12916830" y="7778444"/>
            <a:ext cx="661927" cy="665410"/>
            <a:chOff x="-45673275" y="3937700"/>
            <a:chExt cx="299325" cy="300900"/>
          </a:xfrm>
        </p:grpSpPr>
        <p:sp>
          <p:nvSpPr>
            <p:cNvPr id="6216" name="Google Shape;6216;p80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80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80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80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80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80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2" name="Google Shape;6222;p80"/>
          <p:cNvGrpSpPr/>
          <p:nvPr/>
        </p:nvGrpSpPr>
        <p:grpSpPr>
          <a:xfrm>
            <a:off x="15455357" y="6094186"/>
            <a:ext cx="665410" cy="665410"/>
            <a:chOff x="-44512325" y="3176075"/>
            <a:chExt cx="300900" cy="300900"/>
          </a:xfrm>
        </p:grpSpPr>
        <p:sp>
          <p:nvSpPr>
            <p:cNvPr id="6223" name="Google Shape;6223;p80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80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80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6" name="Google Shape;6226;p80"/>
          <p:cNvGrpSpPr/>
          <p:nvPr/>
        </p:nvGrpSpPr>
        <p:grpSpPr>
          <a:xfrm>
            <a:off x="5485523" y="6109887"/>
            <a:ext cx="661927" cy="661927"/>
            <a:chOff x="-49027775" y="3183175"/>
            <a:chExt cx="299325" cy="299325"/>
          </a:xfrm>
        </p:grpSpPr>
        <p:sp>
          <p:nvSpPr>
            <p:cNvPr id="6227" name="Google Shape;6227;p80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80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80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80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1" name="Google Shape;6231;p80"/>
          <p:cNvGrpSpPr/>
          <p:nvPr/>
        </p:nvGrpSpPr>
        <p:grpSpPr>
          <a:xfrm>
            <a:off x="5484666" y="6923240"/>
            <a:ext cx="663641" cy="667179"/>
            <a:chOff x="-49027775" y="3550975"/>
            <a:chExt cx="300100" cy="301700"/>
          </a:xfrm>
        </p:grpSpPr>
        <p:sp>
          <p:nvSpPr>
            <p:cNvPr id="6232" name="Google Shape;6232;p80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80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80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80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80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80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80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80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80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80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2" name="Google Shape;6242;p80"/>
          <p:cNvGrpSpPr/>
          <p:nvPr/>
        </p:nvGrpSpPr>
        <p:grpSpPr>
          <a:xfrm>
            <a:off x="5481072" y="7739689"/>
            <a:ext cx="670828" cy="664139"/>
            <a:chOff x="-49031025" y="3920175"/>
            <a:chExt cx="303350" cy="300325"/>
          </a:xfrm>
        </p:grpSpPr>
        <p:sp>
          <p:nvSpPr>
            <p:cNvPr id="6243" name="Google Shape;6243;p80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80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80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80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80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80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9" name="Google Shape;6249;p80"/>
          <p:cNvGrpSpPr/>
          <p:nvPr/>
        </p:nvGrpSpPr>
        <p:grpSpPr>
          <a:xfrm>
            <a:off x="9612672" y="6148200"/>
            <a:ext cx="665355" cy="661927"/>
            <a:chOff x="-47155575" y="3200500"/>
            <a:chExt cx="300875" cy="299325"/>
          </a:xfrm>
        </p:grpSpPr>
        <p:sp>
          <p:nvSpPr>
            <p:cNvPr id="6250" name="Google Shape;6250;p80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80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80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80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80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80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6" name="Google Shape;6256;p80"/>
          <p:cNvGrpSpPr/>
          <p:nvPr/>
        </p:nvGrpSpPr>
        <p:grpSpPr>
          <a:xfrm>
            <a:off x="9613529" y="6963322"/>
            <a:ext cx="663641" cy="663641"/>
            <a:chOff x="-47154800" y="3569100"/>
            <a:chExt cx="300100" cy="300100"/>
          </a:xfrm>
        </p:grpSpPr>
        <p:sp>
          <p:nvSpPr>
            <p:cNvPr id="6257" name="Google Shape;6257;p80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80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80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80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80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80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3" name="Google Shape;6263;p80"/>
          <p:cNvGrpSpPr/>
          <p:nvPr/>
        </p:nvGrpSpPr>
        <p:grpSpPr>
          <a:xfrm>
            <a:off x="9614414" y="7781927"/>
            <a:ext cx="661872" cy="660213"/>
            <a:chOff x="-47154000" y="3939275"/>
            <a:chExt cx="299300" cy="298550"/>
          </a:xfrm>
        </p:grpSpPr>
        <p:sp>
          <p:nvSpPr>
            <p:cNvPr id="6264" name="Google Shape;6264;p80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80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80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80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8" name="Google Shape;6268;p80"/>
          <p:cNvGrpSpPr/>
          <p:nvPr/>
        </p:nvGrpSpPr>
        <p:grpSpPr>
          <a:xfrm>
            <a:off x="13771370" y="6148200"/>
            <a:ext cx="583533" cy="661927"/>
            <a:chOff x="-45286550" y="3200500"/>
            <a:chExt cx="263875" cy="299325"/>
          </a:xfrm>
        </p:grpSpPr>
        <p:sp>
          <p:nvSpPr>
            <p:cNvPr id="6269" name="Google Shape;6269;p80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80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80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2" name="Google Shape;6272;p80"/>
          <p:cNvGrpSpPr/>
          <p:nvPr/>
        </p:nvGrpSpPr>
        <p:grpSpPr>
          <a:xfrm>
            <a:off x="13771370" y="6965091"/>
            <a:ext cx="583533" cy="661872"/>
            <a:chOff x="-45286550" y="3569900"/>
            <a:chExt cx="263875" cy="299300"/>
          </a:xfrm>
        </p:grpSpPr>
        <p:sp>
          <p:nvSpPr>
            <p:cNvPr id="6273" name="Google Shape;6273;p80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80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80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80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80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80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9" name="Google Shape;6279;p80"/>
          <p:cNvGrpSpPr/>
          <p:nvPr/>
        </p:nvGrpSpPr>
        <p:grpSpPr>
          <a:xfrm>
            <a:off x="13792268" y="7780213"/>
            <a:ext cx="541738" cy="663641"/>
            <a:chOff x="-45277900" y="3938500"/>
            <a:chExt cx="244975" cy="300100"/>
          </a:xfrm>
        </p:grpSpPr>
        <p:sp>
          <p:nvSpPr>
            <p:cNvPr id="6280" name="Google Shape;6280;p80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80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80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80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4" name="Google Shape;6284;p80"/>
          <p:cNvGrpSpPr/>
          <p:nvPr/>
        </p:nvGrpSpPr>
        <p:grpSpPr>
          <a:xfrm>
            <a:off x="15456243" y="6980737"/>
            <a:ext cx="663641" cy="663641"/>
            <a:chOff x="-44502875" y="3576975"/>
            <a:chExt cx="300100" cy="300100"/>
          </a:xfrm>
        </p:grpSpPr>
        <p:sp>
          <p:nvSpPr>
            <p:cNvPr id="6285" name="Google Shape;6285;p80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80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80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8" name="Google Shape;6288;p80"/>
          <p:cNvGrpSpPr/>
          <p:nvPr/>
        </p:nvGrpSpPr>
        <p:grpSpPr>
          <a:xfrm>
            <a:off x="4712728" y="4362128"/>
            <a:ext cx="569612" cy="482868"/>
            <a:chOff x="1636184" y="2959225"/>
            <a:chExt cx="232666" cy="197250"/>
          </a:xfrm>
        </p:grpSpPr>
        <p:sp>
          <p:nvSpPr>
            <p:cNvPr id="6289" name="Google Shape;6289;p80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80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80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292" name="Google Shape;6292;p80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293" name="Google Shape;6293;p80"/>
          <p:cNvGrpSpPr/>
          <p:nvPr/>
        </p:nvGrpSpPr>
        <p:grpSpPr>
          <a:xfrm>
            <a:off x="7247520" y="5062222"/>
            <a:ext cx="479003" cy="676524"/>
            <a:chOff x="-47300587" y="123275"/>
            <a:chExt cx="190975" cy="269725"/>
          </a:xfrm>
        </p:grpSpPr>
        <p:sp>
          <p:nvSpPr>
            <p:cNvPr id="6294" name="Google Shape;6294;p80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80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80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80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80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302" name="Shape 6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3" name="Google Shape;6303;p81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304" name="Google Shape;6304;p81"/>
          <p:cNvSpPr/>
          <p:nvPr/>
        </p:nvSpPr>
        <p:spPr>
          <a:xfrm>
            <a:off x="2358011" y="3367819"/>
            <a:ext cx="595543" cy="687345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5" name="Google Shape;6305;p81"/>
          <p:cNvSpPr/>
          <p:nvPr/>
        </p:nvSpPr>
        <p:spPr>
          <a:xfrm>
            <a:off x="2303420" y="4198338"/>
            <a:ext cx="704730" cy="623273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6" name="Google Shape;6306;p81"/>
          <p:cNvSpPr/>
          <p:nvPr/>
        </p:nvSpPr>
        <p:spPr>
          <a:xfrm>
            <a:off x="2318747" y="4955255"/>
            <a:ext cx="674075" cy="687074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07" name="Google Shape;6307;p81"/>
          <p:cNvGrpSpPr/>
          <p:nvPr/>
        </p:nvGrpSpPr>
        <p:grpSpPr>
          <a:xfrm>
            <a:off x="6302425" y="3419128"/>
            <a:ext cx="684257" cy="687724"/>
            <a:chOff x="-41270450" y="1973375"/>
            <a:chExt cx="315850" cy="317450"/>
          </a:xfrm>
        </p:grpSpPr>
        <p:sp>
          <p:nvSpPr>
            <p:cNvPr id="6308" name="Google Shape;6308;p81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81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81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81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2" name="Google Shape;6312;p81"/>
          <p:cNvGrpSpPr/>
          <p:nvPr/>
        </p:nvGrpSpPr>
        <p:grpSpPr>
          <a:xfrm>
            <a:off x="6280354" y="4211272"/>
            <a:ext cx="728398" cy="684637"/>
            <a:chOff x="-41291625" y="2339025"/>
            <a:chExt cx="336225" cy="316025"/>
          </a:xfrm>
        </p:grpSpPr>
        <p:sp>
          <p:nvSpPr>
            <p:cNvPr id="6313" name="Google Shape;6313;p81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81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15" name="Google Shape;6315;p81"/>
          <p:cNvSpPr/>
          <p:nvPr/>
        </p:nvSpPr>
        <p:spPr>
          <a:xfrm>
            <a:off x="6237175" y="4555404"/>
            <a:ext cx="0" cy="54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6" name="Google Shape;6316;p81"/>
          <p:cNvSpPr/>
          <p:nvPr/>
        </p:nvSpPr>
        <p:spPr>
          <a:xfrm>
            <a:off x="6300469" y="5006705"/>
            <a:ext cx="692761" cy="687128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7" name="Google Shape;6317;p81"/>
          <p:cNvSpPr/>
          <p:nvPr/>
        </p:nvSpPr>
        <p:spPr>
          <a:xfrm>
            <a:off x="10503985" y="3362728"/>
            <a:ext cx="426618" cy="685991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8" name="Google Shape;6318;p81"/>
          <p:cNvSpPr/>
          <p:nvPr/>
        </p:nvSpPr>
        <p:spPr>
          <a:xfrm>
            <a:off x="10415274" y="4153982"/>
            <a:ext cx="604046" cy="689836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9" name="Google Shape;6319;p81"/>
          <p:cNvSpPr/>
          <p:nvPr/>
        </p:nvSpPr>
        <p:spPr>
          <a:xfrm>
            <a:off x="10370957" y="4952384"/>
            <a:ext cx="685991" cy="688265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0" name="Google Shape;6320;p81"/>
          <p:cNvSpPr/>
          <p:nvPr/>
        </p:nvSpPr>
        <p:spPr>
          <a:xfrm>
            <a:off x="14452160" y="3363162"/>
            <a:ext cx="689403" cy="685124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1" name="Google Shape;6321;p81"/>
          <p:cNvGrpSpPr/>
          <p:nvPr/>
        </p:nvGrpSpPr>
        <p:grpSpPr>
          <a:xfrm>
            <a:off x="3067374" y="3367622"/>
            <a:ext cx="730348" cy="686586"/>
            <a:chOff x="-42804750" y="1949600"/>
            <a:chExt cx="337125" cy="316925"/>
          </a:xfrm>
        </p:grpSpPr>
        <p:sp>
          <p:nvSpPr>
            <p:cNvPr id="6322" name="Google Shape;6322;p81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81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81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5" name="Google Shape;6325;p81"/>
          <p:cNvGrpSpPr/>
          <p:nvPr/>
        </p:nvGrpSpPr>
        <p:grpSpPr>
          <a:xfrm>
            <a:off x="3128097" y="4170328"/>
            <a:ext cx="617695" cy="670230"/>
            <a:chOff x="-42778750" y="2320125"/>
            <a:chExt cx="285125" cy="309375"/>
          </a:xfrm>
        </p:grpSpPr>
        <p:sp>
          <p:nvSpPr>
            <p:cNvPr id="6326" name="Google Shape;6326;p81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81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8" name="Google Shape;6328;p81"/>
          <p:cNvGrpSpPr/>
          <p:nvPr/>
        </p:nvGrpSpPr>
        <p:grpSpPr>
          <a:xfrm>
            <a:off x="3087007" y="4951423"/>
            <a:ext cx="691082" cy="689403"/>
            <a:chOff x="-42796875" y="2680675"/>
            <a:chExt cx="319000" cy="318225"/>
          </a:xfrm>
        </p:grpSpPr>
        <p:sp>
          <p:nvSpPr>
            <p:cNvPr id="6329" name="Google Shape;6329;p81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81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81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81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81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4" name="Google Shape;6334;p81"/>
          <p:cNvSpPr/>
          <p:nvPr/>
        </p:nvSpPr>
        <p:spPr>
          <a:xfrm>
            <a:off x="7133786" y="3414774"/>
            <a:ext cx="691082" cy="686370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5" name="Google Shape;6335;p81"/>
          <p:cNvSpPr/>
          <p:nvPr/>
        </p:nvSpPr>
        <p:spPr>
          <a:xfrm>
            <a:off x="7116224" y="4270422"/>
            <a:ext cx="699639" cy="585307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6" name="Google Shape;6336;p81"/>
          <p:cNvSpPr/>
          <p:nvPr/>
        </p:nvSpPr>
        <p:spPr>
          <a:xfrm>
            <a:off x="7133759" y="5006705"/>
            <a:ext cx="691136" cy="685286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7" name="Google Shape;6337;p81"/>
          <p:cNvSpPr/>
          <p:nvPr/>
        </p:nvSpPr>
        <p:spPr>
          <a:xfrm>
            <a:off x="11282261" y="3362728"/>
            <a:ext cx="494914" cy="682578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8" name="Google Shape;6338;p81"/>
          <p:cNvSpPr/>
          <p:nvPr/>
        </p:nvSpPr>
        <p:spPr>
          <a:xfrm>
            <a:off x="11074371" y="4804478"/>
            <a:ext cx="54" cy="54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39" name="Google Shape;6339;p81"/>
          <p:cNvGrpSpPr/>
          <p:nvPr/>
        </p:nvGrpSpPr>
        <p:grpSpPr>
          <a:xfrm>
            <a:off x="11167752" y="4161337"/>
            <a:ext cx="718378" cy="680033"/>
            <a:chOff x="-39055650" y="2315975"/>
            <a:chExt cx="331600" cy="313900"/>
          </a:xfrm>
        </p:grpSpPr>
        <p:sp>
          <p:nvSpPr>
            <p:cNvPr id="6340" name="Google Shape;6340;p81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81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42" name="Google Shape;6342;p81"/>
          <p:cNvSpPr/>
          <p:nvPr/>
        </p:nvSpPr>
        <p:spPr>
          <a:xfrm>
            <a:off x="11179942" y="5009251"/>
            <a:ext cx="689348" cy="585307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3" name="Google Shape;6343;p81"/>
          <p:cNvSpPr/>
          <p:nvPr/>
        </p:nvSpPr>
        <p:spPr>
          <a:xfrm>
            <a:off x="14529796" y="4134377"/>
            <a:ext cx="534126" cy="690648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44" name="Google Shape;6344;p81"/>
          <p:cNvGrpSpPr/>
          <p:nvPr/>
        </p:nvGrpSpPr>
        <p:grpSpPr>
          <a:xfrm>
            <a:off x="3859085" y="3367947"/>
            <a:ext cx="699639" cy="684095"/>
            <a:chOff x="-42430625" y="1949750"/>
            <a:chExt cx="322950" cy="315775"/>
          </a:xfrm>
        </p:grpSpPr>
        <p:sp>
          <p:nvSpPr>
            <p:cNvPr id="6345" name="Google Shape;6345;p81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81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81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81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49" name="Google Shape;6349;p81"/>
          <p:cNvSpPr/>
          <p:nvPr/>
        </p:nvSpPr>
        <p:spPr>
          <a:xfrm>
            <a:off x="3913286" y="4161239"/>
            <a:ext cx="597276" cy="685991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0" name="Google Shape;6350;p81"/>
          <p:cNvSpPr/>
          <p:nvPr/>
        </p:nvSpPr>
        <p:spPr>
          <a:xfrm>
            <a:off x="3871835" y="4956934"/>
            <a:ext cx="680900" cy="685666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1" name="Google Shape;6351;p81"/>
          <p:cNvSpPr/>
          <p:nvPr/>
        </p:nvSpPr>
        <p:spPr>
          <a:xfrm>
            <a:off x="7943177" y="3430968"/>
            <a:ext cx="687724" cy="626252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2" name="Google Shape;6352;p81"/>
          <p:cNvSpPr/>
          <p:nvPr/>
        </p:nvSpPr>
        <p:spPr>
          <a:xfrm>
            <a:off x="7938059" y="4209007"/>
            <a:ext cx="697960" cy="687724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3" name="Google Shape;6353;p81"/>
          <p:cNvSpPr/>
          <p:nvPr/>
        </p:nvSpPr>
        <p:spPr>
          <a:xfrm>
            <a:off x="7938857" y="5004485"/>
            <a:ext cx="687724" cy="687670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4" name="Google Shape;6354;p81"/>
          <p:cNvSpPr/>
          <p:nvPr/>
        </p:nvSpPr>
        <p:spPr>
          <a:xfrm>
            <a:off x="11992285" y="3357150"/>
            <a:ext cx="689403" cy="691136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55" name="Google Shape;6355;p81"/>
          <p:cNvGrpSpPr/>
          <p:nvPr/>
        </p:nvGrpSpPr>
        <p:grpSpPr>
          <a:xfrm>
            <a:off x="12005304" y="4157925"/>
            <a:ext cx="685991" cy="684582"/>
            <a:chOff x="-38686275" y="2314400"/>
            <a:chExt cx="316650" cy="316000"/>
          </a:xfrm>
        </p:grpSpPr>
        <p:sp>
          <p:nvSpPr>
            <p:cNvPr id="6356" name="Google Shape;6356;p81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81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8" name="Google Shape;6358;p81"/>
          <p:cNvGrpSpPr/>
          <p:nvPr/>
        </p:nvGrpSpPr>
        <p:grpSpPr>
          <a:xfrm>
            <a:off x="12002731" y="4954835"/>
            <a:ext cx="691136" cy="687670"/>
            <a:chOff x="-38686275" y="2682250"/>
            <a:chExt cx="319025" cy="317425"/>
          </a:xfrm>
        </p:grpSpPr>
        <p:sp>
          <p:nvSpPr>
            <p:cNvPr id="6359" name="Google Shape;6359;p81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81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1" name="Google Shape;6361;p81"/>
          <p:cNvGrpSpPr/>
          <p:nvPr/>
        </p:nvGrpSpPr>
        <p:grpSpPr>
          <a:xfrm>
            <a:off x="14428536" y="4924126"/>
            <a:ext cx="720111" cy="693031"/>
            <a:chOff x="-37534750" y="2668075"/>
            <a:chExt cx="332400" cy="319900"/>
          </a:xfrm>
        </p:grpSpPr>
        <p:sp>
          <p:nvSpPr>
            <p:cNvPr id="6362" name="Google Shape;6362;p81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81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4" name="Google Shape;6364;p81"/>
          <p:cNvSpPr/>
          <p:nvPr/>
        </p:nvSpPr>
        <p:spPr>
          <a:xfrm>
            <a:off x="4681277" y="3366574"/>
            <a:ext cx="691082" cy="685557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5" name="Google Shape;6365;p81"/>
          <p:cNvGrpSpPr/>
          <p:nvPr/>
        </p:nvGrpSpPr>
        <p:grpSpPr>
          <a:xfrm>
            <a:off x="4672734" y="4161391"/>
            <a:ext cx="691082" cy="688265"/>
            <a:chOff x="-42062025" y="2316000"/>
            <a:chExt cx="319000" cy="317700"/>
          </a:xfrm>
        </p:grpSpPr>
        <p:sp>
          <p:nvSpPr>
            <p:cNvPr id="6366" name="Google Shape;6366;p81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81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8" name="Google Shape;6368;p81"/>
          <p:cNvSpPr/>
          <p:nvPr/>
        </p:nvSpPr>
        <p:spPr>
          <a:xfrm>
            <a:off x="4678704" y="4955255"/>
            <a:ext cx="696227" cy="69054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9" name="Google Shape;6369;p81"/>
          <p:cNvGrpSpPr/>
          <p:nvPr/>
        </p:nvGrpSpPr>
        <p:grpSpPr>
          <a:xfrm>
            <a:off x="8791260" y="3427686"/>
            <a:ext cx="607459" cy="677433"/>
            <a:chOff x="-40150450" y="1977325"/>
            <a:chExt cx="280400" cy="312700"/>
          </a:xfrm>
        </p:grpSpPr>
        <p:sp>
          <p:nvSpPr>
            <p:cNvPr id="6370" name="Google Shape;6370;p81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81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81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81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4" name="Google Shape;6374;p81"/>
          <p:cNvGrpSpPr/>
          <p:nvPr/>
        </p:nvGrpSpPr>
        <p:grpSpPr>
          <a:xfrm>
            <a:off x="8780157" y="4212572"/>
            <a:ext cx="629664" cy="685991"/>
            <a:chOff x="-40160700" y="2339625"/>
            <a:chExt cx="290650" cy="316650"/>
          </a:xfrm>
        </p:grpSpPr>
        <p:sp>
          <p:nvSpPr>
            <p:cNvPr id="6375" name="Google Shape;6375;p81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81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81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81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9" name="Google Shape;6379;p81"/>
          <p:cNvGrpSpPr/>
          <p:nvPr/>
        </p:nvGrpSpPr>
        <p:grpSpPr>
          <a:xfrm>
            <a:off x="8746714" y="5006016"/>
            <a:ext cx="691082" cy="685991"/>
            <a:chOff x="-40171725" y="2705875"/>
            <a:chExt cx="319000" cy="316650"/>
          </a:xfrm>
        </p:grpSpPr>
        <p:sp>
          <p:nvSpPr>
            <p:cNvPr id="6380" name="Google Shape;6380;p81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81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2" name="Google Shape;6382;p81"/>
          <p:cNvGrpSpPr/>
          <p:nvPr/>
        </p:nvGrpSpPr>
        <p:grpSpPr>
          <a:xfrm>
            <a:off x="12900663" y="3361123"/>
            <a:ext cx="501738" cy="687724"/>
            <a:chOff x="-38275925" y="1946600"/>
            <a:chExt cx="231600" cy="317450"/>
          </a:xfrm>
        </p:grpSpPr>
        <p:sp>
          <p:nvSpPr>
            <p:cNvPr id="6383" name="Google Shape;6383;p81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81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85" name="Google Shape;6385;p81"/>
          <p:cNvSpPr/>
          <p:nvPr/>
        </p:nvSpPr>
        <p:spPr>
          <a:xfrm>
            <a:off x="12804682" y="4155498"/>
            <a:ext cx="689403" cy="688319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6" name="Google Shape;6386;p81"/>
          <p:cNvSpPr/>
          <p:nvPr/>
        </p:nvSpPr>
        <p:spPr>
          <a:xfrm>
            <a:off x="12952023" y="4949514"/>
            <a:ext cx="404467" cy="689403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7" name="Google Shape;6387;p81"/>
          <p:cNvGrpSpPr/>
          <p:nvPr/>
        </p:nvGrpSpPr>
        <p:grpSpPr>
          <a:xfrm>
            <a:off x="15271665" y="3371359"/>
            <a:ext cx="703051" cy="684312"/>
            <a:chOff x="-37190575" y="1951325"/>
            <a:chExt cx="324525" cy="315875"/>
          </a:xfrm>
        </p:grpSpPr>
        <p:sp>
          <p:nvSpPr>
            <p:cNvPr id="6388" name="Google Shape;6388;p81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81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81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81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81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3" name="Google Shape;6393;p81"/>
          <p:cNvSpPr/>
          <p:nvPr/>
        </p:nvSpPr>
        <p:spPr>
          <a:xfrm>
            <a:off x="5481388" y="3363162"/>
            <a:ext cx="696227" cy="687670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94" name="Google Shape;6394;p81"/>
          <p:cNvGrpSpPr/>
          <p:nvPr/>
        </p:nvGrpSpPr>
        <p:grpSpPr>
          <a:xfrm>
            <a:off x="5486836" y="4306432"/>
            <a:ext cx="687670" cy="539217"/>
            <a:chOff x="-41694200" y="2382950"/>
            <a:chExt cx="317425" cy="248900"/>
          </a:xfrm>
        </p:grpSpPr>
        <p:sp>
          <p:nvSpPr>
            <p:cNvPr id="6395" name="Google Shape;6395;p81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81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7" name="Google Shape;6397;p81"/>
          <p:cNvGrpSpPr/>
          <p:nvPr/>
        </p:nvGrpSpPr>
        <p:grpSpPr>
          <a:xfrm>
            <a:off x="5480991" y="4956514"/>
            <a:ext cx="691082" cy="687724"/>
            <a:chOff x="-41695775" y="2683025"/>
            <a:chExt cx="319000" cy="317450"/>
          </a:xfrm>
        </p:grpSpPr>
        <p:sp>
          <p:nvSpPr>
            <p:cNvPr id="6398" name="Google Shape;6398;p81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81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81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1" name="Google Shape;6401;p81"/>
          <p:cNvGrpSpPr/>
          <p:nvPr/>
        </p:nvGrpSpPr>
        <p:grpSpPr>
          <a:xfrm>
            <a:off x="9594778" y="3415716"/>
            <a:ext cx="629664" cy="691136"/>
            <a:chOff x="-39792875" y="1971800"/>
            <a:chExt cx="290650" cy="319025"/>
          </a:xfrm>
        </p:grpSpPr>
        <p:sp>
          <p:nvSpPr>
            <p:cNvPr id="6402" name="Google Shape;6402;p81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81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4" name="Google Shape;6404;p81"/>
          <p:cNvGrpSpPr/>
          <p:nvPr/>
        </p:nvGrpSpPr>
        <p:grpSpPr>
          <a:xfrm>
            <a:off x="9610972" y="4208889"/>
            <a:ext cx="597276" cy="689673"/>
            <a:chOff x="-39783425" y="2337925"/>
            <a:chExt cx="275700" cy="318350"/>
          </a:xfrm>
        </p:grpSpPr>
        <p:sp>
          <p:nvSpPr>
            <p:cNvPr id="6405" name="Google Shape;6405;p81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81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7" name="Google Shape;6407;p81"/>
          <p:cNvSpPr/>
          <p:nvPr/>
        </p:nvSpPr>
        <p:spPr>
          <a:xfrm>
            <a:off x="9563651" y="5010171"/>
            <a:ext cx="684312" cy="686803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8" name="Google Shape;6408;p81"/>
          <p:cNvGrpSpPr/>
          <p:nvPr/>
        </p:nvGrpSpPr>
        <p:grpSpPr>
          <a:xfrm>
            <a:off x="13600541" y="3364535"/>
            <a:ext cx="706463" cy="685611"/>
            <a:chOff x="-37956150" y="1948175"/>
            <a:chExt cx="326100" cy="316475"/>
          </a:xfrm>
        </p:grpSpPr>
        <p:sp>
          <p:nvSpPr>
            <p:cNvPr id="6409" name="Google Shape;6409;p81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81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81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2" name="Google Shape;6412;p81"/>
          <p:cNvGrpSpPr/>
          <p:nvPr/>
        </p:nvGrpSpPr>
        <p:grpSpPr>
          <a:xfrm>
            <a:off x="13614376" y="4297874"/>
            <a:ext cx="691136" cy="447145"/>
            <a:chOff x="-37953000" y="2379000"/>
            <a:chExt cx="319025" cy="206400"/>
          </a:xfrm>
        </p:grpSpPr>
        <p:sp>
          <p:nvSpPr>
            <p:cNvPr id="6413" name="Google Shape;6413;p81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81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81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81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81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8" name="Google Shape;6418;p81"/>
          <p:cNvSpPr/>
          <p:nvPr/>
        </p:nvSpPr>
        <p:spPr>
          <a:xfrm>
            <a:off x="13601538" y="4947835"/>
            <a:ext cx="709875" cy="689403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9" name="Google Shape;6419;p81"/>
          <p:cNvSpPr/>
          <p:nvPr/>
        </p:nvSpPr>
        <p:spPr>
          <a:xfrm>
            <a:off x="15378379" y="4212419"/>
            <a:ext cx="494914" cy="687724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20" name="Google Shape;6420;p81"/>
          <p:cNvGrpSpPr/>
          <p:nvPr/>
        </p:nvGrpSpPr>
        <p:grpSpPr>
          <a:xfrm>
            <a:off x="2354112" y="6115105"/>
            <a:ext cx="597222" cy="687020"/>
            <a:chOff x="-42971725" y="3217825"/>
            <a:chExt cx="275675" cy="317125"/>
          </a:xfrm>
        </p:grpSpPr>
        <p:sp>
          <p:nvSpPr>
            <p:cNvPr id="6421" name="Google Shape;6421;p81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81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81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4" name="Google Shape;6424;p81"/>
          <p:cNvGrpSpPr/>
          <p:nvPr/>
        </p:nvGrpSpPr>
        <p:grpSpPr>
          <a:xfrm>
            <a:off x="2302037" y="6970345"/>
            <a:ext cx="701372" cy="625873"/>
            <a:chOff x="-42996150" y="3612600"/>
            <a:chExt cx="323750" cy="288900"/>
          </a:xfrm>
        </p:grpSpPr>
        <p:sp>
          <p:nvSpPr>
            <p:cNvPr id="6425" name="Google Shape;6425;p81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81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81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8" name="Google Shape;6428;p81"/>
          <p:cNvGrpSpPr/>
          <p:nvPr/>
        </p:nvGrpSpPr>
        <p:grpSpPr>
          <a:xfrm>
            <a:off x="2307155" y="7701939"/>
            <a:ext cx="691136" cy="687724"/>
            <a:chOff x="-42994575" y="3950300"/>
            <a:chExt cx="319025" cy="317450"/>
          </a:xfrm>
        </p:grpSpPr>
        <p:sp>
          <p:nvSpPr>
            <p:cNvPr id="6429" name="Google Shape;6429;p81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81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81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2" name="Google Shape;6432;p81"/>
          <p:cNvGrpSpPr/>
          <p:nvPr/>
        </p:nvGrpSpPr>
        <p:grpSpPr>
          <a:xfrm>
            <a:off x="6299891" y="6161195"/>
            <a:ext cx="689348" cy="687670"/>
            <a:chOff x="-41111350" y="3239100"/>
            <a:chExt cx="318200" cy="317425"/>
          </a:xfrm>
        </p:grpSpPr>
        <p:sp>
          <p:nvSpPr>
            <p:cNvPr id="6433" name="Google Shape;6433;p81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81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81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81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7" name="Google Shape;6437;p81"/>
          <p:cNvGrpSpPr/>
          <p:nvPr/>
        </p:nvGrpSpPr>
        <p:grpSpPr>
          <a:xfrm>
            <a:off x="6293067" y="6955018"/>
            <a:ext cx="702997" cy="687832"/>
            <a:chOff x="-41117650" y="3605525"/>
            <a:chExt cx="324500" cy="317500"/>
          </a:xfrm>
        </p:grpSpPr>
        <p:sp>
          <p:nvSpPr>
            <p:cNvPr id="6438" name="Google Shape;6438;p81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81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81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1" name="Google Shape;6441;p81"/>
          <p:cNvSpPr/>
          <p:nvPr/>
        </p:nvSpPr>
        <p:spPr>
          <a:xfrm>
            <a:off x="6301952" y="7761416"/>
            <a:ext cx="691082" cy="670609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2" name="Google Shape;6442;p81"/>
          <p:cNvGrpSpPr/>
          <p:nvPr/>
        </p:nvGrpSpPr>
        <p:grpSpPr>
          <a:xfrm>
            <a:off x="10514002" y="6120196"/>
            <a:ext cx="401001" cy="689403"/>
            <a:chOff x="-39205300" y="3220175"/>
            <a:chExt cx="185100" cy="318225"/>
          </a:xfrm>
        </p:grpSpPr>
        <p:sp>
          <p:nvSpPr>
            <p:cNvPr id="6443" name="Google Shape;6443;p81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81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5" name="Google Shape;6445;p81"/>
          <p:cNvGrpSpPr/>
          <p:nvPr/>
        </p:nvGrpSpPr>
        <p:grpSpPr>
          <a:xfrm>
            <a:off x="10436363" y="6918352"/>
            <a:ext cx="556277" cy="684691"/>
            <a:chOff x="-39248625" y="3588600"/>
            <a:chExt cx="256775" cy="316050"/>
          </a:xfrm>
        </p:grpSpPr>
        <p:sp>
          <p:nvSpPr>
            <p:cNvPr id="6446" name="Google Shape;6446;p81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81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8" name="Google Shape;6448;p81"/>
          <p:cNvSpPr/>
          <p:nvPr/>
        </p:nvSpPr>
        <p:spPr>
          <a:xfrm>
            <a:off x="10380261" y="7708503"/>
            <a:ext cx="674075" cy="687724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9" name="Google Shape;6449;p81"/>
          <p:cNvSpPr/>
          <p:nvPr/>
        </p:nvSpPr>
        <p:spPr>
          <a:xfrm>
            <a:off x="14453866" y="6096534"/>
            <a:ext cx="685991" cy="683445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50" name="Google Shape;6450;p81"/>
          <p:cNvGrpSpPr/>
          <p:nvPr/>
        </p:nvGrpSpPr>
        <p:grpSpPr>
          <a:xfrm>
            <a:off x="3034375" y="6115105"/>
            <a:ext cx="796369" cy="687670"/>
            <a:chOff x="-42651700" y="3217825"/>
            <a:chExt cx="367600" cy="317425"/>
          </a:xfrm>
        </p:grpSpPr>
        <p:sp>
          <p:nvSpPr>
            <p:cNvPr id="6451" name="Google Shape;6451;p81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81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81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81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5" name="Google Shape;6455;p81"/>
          <p:cNvGrpSpPr/>
          <p:nvPr/>
        </p:nvGrpSpPr>
        <p:grpSpPr>
          <a:xfrm>
            <a:off x="3100072" y="6916564"/>
            <a:ext cx="664976" cy="673480"/>
            <a:chOff x="-42617300" y="3587775"/>
            <a:chExt cx="306950" cy="310875"/>
          </a:xfrm>
        </p:grpSpPr>
        <p:sp>
          <p:nvSpPr>
            <p:cNvPr id="6456" name="Google Shape;6456;p81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81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58" name="Google Shape;6458;p81"/>
          <p:cNvSpPr/>
          <p:nvPr/>
        </p:nvSpPr>
        <p:spPr>
          <a:xfrm>
            <a:off x="3090921" y="7703413"/>
            <a:ext cx="689348" cy="685991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59" name="Google Shape;6459;p81"/>
          <p:cNvGrpSpPr/>
          <p:nvPr/>
        </p:nvGrpSpPr>
        <p:grpSpPr>
          <a:xfrm>
            <a:off x="7126985" y="6160328"/>
            <a:ext cx="698881" cy="686640"/>
            <a:chOff x="-40748275" y="3238700"/>
            <a:chExt cx="322600" cy="316950"/>
          </a:xfrm>
        </p:grpSpPr>
        <p:sp>
          <p:nvSpPr>
            <p:cNvPr id="6460" name="Google Shape;6460;p81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81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81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81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81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81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6" name="Google Shape;6466;p81"/>
          <p:cNvGrpSpPr/>
          <p:nvPr/>
        </p:nvGrpSpPr>
        <p:grpSpPr>
          <a:xfrm>
            <a:off x="7131724" y="7014323"/>
            <a:ext cx="689403" cy="627985"/>
            <a:chOff x="-40745125" y="3632900"/>
            <a:chExt cx="318225" cy="289875"/>
          </a:xfrm>
        </p:grpSpPr>
        <p:sp>
          <p:nvSpPr>
            <p:cNvPr id="6467" name="Google Shape;6467;p81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81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81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81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81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81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81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4" name="Google Shape;6474;p81"/>
          <p:cNvGrpSpPr/>
          <p:nvPr/>
        </p:nvGrpSpPr>
        <p:grpSpPr>
          <a:xfrm>
            <a:off x="7139415" y="7749329"/>
            <a:ext cx="674021" cy="686370"/>
            <a:chOff x="-40742750" y="3972175"/>
            <a:chExt cx="311125" cy="316825"/>
          </a:xfrm>
        </p:grpSpPr>
        <p:sp>
          <p:nvSpPr>
            <p:cNvPr id="6475" name="Google Shape;6475;p81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81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7" name="Google Shape;6477;p81"/>
          <p:cNvGrpSpPr/>
          <p:nvPr/>
        </p:nvGrpSpPr>
        <p:grpSpPr>
          <a:xfrm>
            <a:off x="11279521" y="6123608"/>
            <a:ext cx="494860" cy="685991"/>
            <a:chOff x="-38860325" y="3221750"/>
            <a:chExt cx="228425" cy="316650"/>
          </a:xfrm>
        </p:grpSpPr>
        <p:sp>
          <p:nvSpPr>
            <p:cNvPr id="6478" name="Google Shape;6478;p81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81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81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81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2" name="Google Shape;6482;p81"/>
          <p:cNvGrpSpPr/>
          <p:nvPr/>
        </p:nvGrpSpPr>
        <p:grpSpPr>
          <a:xfrm>
            <a:off x="11174587" y="6925447"/>
            <a:ext cx="704730" cy="680683"/>
            <a:chOff x="-38905225" y="3591875"/>
            <a:chExt cx="325300" cy="314200"/>
          </a:xfrm>
        </p:grpSpPr>
        <p:sp>
          <p:nvSpPr>
            <p:cNvPr id="6483" name="Google Shape;6483;p81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81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81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6" name="Google Shape;6486;p81"/>
          <p:cNvSpPr/>
          <p:nvPr/>
        </p:nvSpPr>
        <p:spPr>
          <a:xfrm>
            <a:off x="11186726" y="7816008"/>
            <a:ext cx="685991" cy="580216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87" name="Google Shape;6487;p81"/>
          <p:cNvGrpSpPr/>
          <p:nvPr/>
        </p:nvGrpSpPr>
        <p:grpSpPr>
          <a:xfrm>
            <a:off x="14524590" y="6839007"/>
            <a:ext cx="539217" cy="685557"/>
            <a:chOff x="-37370925" y="3551975"/>
            <a:chExt cx="248900" cy="316450"/>
          </a:xfrm>
        </p:grpSpPr>
        <p:sp>
          <p:nvSpPr>
            <p:cNvPr id="6488" name="Google Shape;6488;p81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81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90" name="Google Shape;6490;p81"/>
          <p:cNvSpPr/>
          <p:nvPr/>
        </p:nvSpPr>
        <p:spPr>
          <a:xfrm>
            <a:off x="3874048" y="6116573"/>
            <a:ext cx="675754" cy="684962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1" name="Google Shape;6491;p81"/>
          <p:cNvSpPr/>
          <p:nvPr/>
        </p:nvSpPr>
        <p:spPr>
          <a:xfrm>
            <a:off x="3920110" y="6909993"/>
            <a:ext cx="583628" cy="689403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92" name="Google Shape;6492;p81"/>
          <p:cNvGrpSpPr/>
          <p:nvPr/>
        </p:nvGrpSpPr>
        <p:grpSpPr>
          <a:xfrm>
            <a:off x="3864215" y="7703672"/>
            <a:ext cx="689403" cy="685991"/>
            <a:chOff x="-42259725" y="3951100"/>
            <a:chExt cx="318225" cy="316650"/>
          </a:xfrm>
        </p:grpSpPr>
        <p:sp>
          <p:nvSpPr>
            <p:cNvPr id="6493" name="Google Shape;6493;p81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81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5" name="Google Shape;6495;p81"/>
          <p:cNvGrpSpPr/>
          <p:nvPr/>
        </p:nvGrpSpPr>
        <p:grpSpPr>
          <a:xfrm>
            <a:off x="7940328" y="6222612"/>
            <a:ext cx="687670" cy="626252"/>
            <a:chOff x="-40378075" y="3267450"/>
            <a:chExt cx="317425" cy="289075"/>
          </a:xfrm>
        </p:grpSpPr>
        <p:sp>
          <p:nvSpPr>
            <p:cNvPr id="6496" name="Google Shape;6496;p81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81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81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81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0" name="Google Shape;6500;p81"/>
          <p:cNvGrpSpPr/>
          <p:nvPr/>
        </p:nvGrpSpPr>
        <p:grpSpPr>
          <a:xfrm>
            <a:off x="7947126" y="6952906"/>
            <a:ext cx="674075" cy="685991"/>
            <a:chOff x="-40372575" y="3604550"/>
            <a:chExt cx="311150" cy="316650"/>
          </a:xfrm>
        </p:grpSpPr>
        <p:sp>
          <p:nvSpPr>
            <p:cNvPr id="6501" name="Google Shape;6501;p81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81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81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04" name="Google Shape;6504;p81"/>
          <p:cNvSpPr/>
          <p:nvPr/>
        </p:nvSpPr>
        <p:spPr>
          <a:xfrm>
            <a:off x="7950867" y="7747606"/>
            <a:ext cx="672342" cy="689565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05" name="Google Shape;6505;p81"/>
          <p:cNvGrpSpPr/>
          <p:nvPr/>
        </p:nvGrpSpPr>
        <p:grpSpPr>
          <a:xfrm>
            <a:off x="11978370" y="6120196"/>
            <a:ext cx="739880" cy="690053"/>
            <a:chOff x="-38542250" y="3220175"/>
            <a:chExt cx="341525" cy="318525"/>
          </a:xfrm>
        </p:grpSpPr>
        <p:sp>
          <p:nvSpPr>
            <p:cNvPr id="6506" name="Google Shape;6506;p81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81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81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9" name="Google Shape;6509;p81"/>
          <p:cNvGrpSpPr/>
          <p:nvPr/>
        </p:nvGrpSpPr>
        <p:grpSpPr>
          <a:xfrm>
            <a:off x="12005314" y="6917052"/>
            <a:ext cx="685991" cy="684312"/>
            <a:chOff x="-38537400" y="3588000"/>
            <a:chExt cx="316650" cy="315875"/>
          </a:xfrm>
        </p:grpSpPr>
        <p:sp>
          <p:nvSpPr>
            <p:cNvPr id="6510" name="Google Shape;6510;p81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81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81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81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4" name="Google Shape;6514;p81"/>
          <p:cNvGrpSpPr/>
          <p:nvPr/>
        </p:nvGrpSpPr>
        <p:grpSpPr>
          <a:xfrm>
            <a:off x="12003608" y="7710496"/>
            <a:ext cx="689403" cy="685991"/>
            <a:chOff x="-38538975" y="3954250"/>
            <a:chExt cx="318225" cy="316650"/>
          </a:xfrm>
        </p:grpSpPr>
        <p:sp>
          <p:nvSpPr>
            <p:cNvPr id="6515" name="Google Shape;6515;p81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81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7" name="Google Shape;6517;p81"/>
          <p:cNvGrpSpPr/>
          <p:nvPr/>
        </p:nvGrpSpPr>
        <p:grpSpPr>
          <a:xfrm>
            <a:off x="14446113" y="7589340"/>
            <a:ext cx="696173" cy="689403"/>
            <a:chOff x="-37385100" y="3898325"/>
            <a:chExt cx="321350" cy="318225"/>
          </a:xfrm>
        </p:grpSpPr>
        <p:sp>
          <p:nvSpPr>
            <p:cNvPr id="6518" name="Google Shape;6518;p81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81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0" name="Google Shape;6520;p81"/>
          <p:cNvGrpSpPr/>
          <p:nvPr/>
        </p:nvGrpSpPr>
        <p:grpSpPr>
          <a:xfrm>
            <a:off x="4679972" y="6113805"/>
            <a:ext cx="687724" cy="687290"/>
            <a:chOff x="-41895050" y="3217225"/>
            <a:chExt cx="317450" cy="317250"/>
          </a:xfrm>
        </p:grpSpPr>
        <p:sp>
          <p:nvSpPr>
            <p:cNvPr id="6521" name="Google Shape;6521;p81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81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81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81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81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6" name="Google Shape;6526;p81"/>
          <p:cNvGrpSpPr/>
          <p:nvPr/>
        </p:nvGrpSpPr>
        <p:grpSpPr>
          <a:xfrm>
            <a:off x="4679133" y="6910228"/>
            <a:ext cx="689403" cy="685991"/>
            <a:chOff x="-41893475" y="3584850"/>
            <a:chExt cx="318225" cy="316650"/>
          </a:xfrm>
        </p:grpSpPr>
        <p:sp>
          <p:nvSpPr>
            <p:cNvPr id="6527" name="Google Shape;6527;p81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81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81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81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31" name="Google Shape;6531;p81"/>
          <p:cNvSpPr/>
          <p:nvPr/>
        </p:nvSpPr>
        <p:spPr>
          <a:xfrm>
            <a:off x="4682116" y="7706825"/>
            <a:ext cx="689403" cy="684745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2" name="Google Shape;6532;p81"/>
          <p:cNvSpPr/>
          <p:nvPr/>
        </p:nvSpPr>
        <p:spPr>
          <a:xfrm>
            <a:off x="8690867" y="6159249"/>
            <a:ext cx="813971" cy="684257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33" name="Google Shape;6533;p81"/>
          <p:cNvGrpSpPr/>
          <p:nvPr/>
        </p:nvGrpSpPr>
        <p:grpSpPr>
          <a:xfrm>
            <a:off x="8782091" y="6954585"/>
            <a:ext cx="625819" cy="687724"/>
            <a:chOff x="-39998250" y="3605325"/>
            <a:chExt cx="288875" cy="317450"/>
          </a:xfrm>
        </p:grpSpPr>
        <p:sp>
          <p:nvSpPr>
            <p:cNvPr id="6534" name="Google Shape;6534;p81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81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6" name="Google Shape;6536;p81"/>
          <p:cNvGrpSpPr/>
          <p:nvPr/>
        </p:nvGrpSpPr>
        <p:grpSpPr>
          <a:xfrm>
            <a:off x="8752005" y="7749762"/>
            <a:ext cx="685991" cy="685936"/>
            <a:chOff x="-40011050" y="3972375"/>
            <a:chExt cx="316650" cy="316625"/>
          </a:xfrm>
        </p:grpSpPr>
        <p:sp>
          <p:nvSpPr>
            <p:cNvPr id="6537" name="Google Shape;6537;p81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81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9" name="Google Shape;6539;p81"/>
          <p:cNvGrpSpPr/>
          <p:nvPr/>
        </p:nvGrpSpPr>
        <p:grpSpPr>
          <a:xfrm>
            <a:off x="12904086" y="6125341"/>
            <a:ext cx="494914" cy="684257"/>
            <a:chOff x="-38129425" y="3222550"/>
            <a:chExt cx="228450" cy="315850"/>
          </a:xfrm>
        </p:grpSpPr>
        <p:sp>
          <p:nvSpPr>
            <p:cNvPr id="6540" name="Google Shape;6540;p81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81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2" name="Google Shape;6542;p81"/>
          <p:cNvGrpSpPr/>
          <p:nvPr/>
        </p:nvGrpSpPr>
        <p:grpSpPr>
          <a:xfrm>
            <a:off x="12806869" y="6917052"/>
            <a:ext cx="689348" cy="685991"/>
            <a:chOff x="-38172725" y="3588000"/>
            <a:chExt cx="318200" cy="316650"/>
          </a:xfrm>
        </p:grpSpPr>
        <p:sp>
          <p:nvSpPr>
            <p:cNvPr id="6543" name="Google Shape;6543;p81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81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81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81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81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81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81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81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1" name="Google Shape;6551;p81"/>
          <p:cNvGrpSpPr/>
          <p:nvPr/>
        </p:nvGrpSpPr>
        <p:grpSpPr>
          <a:xfrm>
            <a:off x="12947603" y="7712175"/>
            <a:ext cx="407879" cy="685991"/>
            <a:chOff x="-38109725" y="3955025"/>
            <a:chExt cx="188275" cy="316650"/>
          </a:xfrm>
        </p:grpSpPr>
        <p:sp>
          <p:nvSpPr>
            <p:cNvPr id="6552" name="Google Shape;6552;p81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81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54" name="Google Shape;6554;p81"/>
          <p:cNvSpPr/>
          <p:nvPr/>
        </p:nvSpPr>
        <p:spPr>
          <a:xfrm>
            <a:off x="15270035" y="6108070"/>
            <a:ext cx="711608" cy="686532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55" name="Google Shape;6555;p81"/>
          <p:cNvGrpSpPr/>
          <p:nvPr/>
        </p:nvGrpSpPr>
        <p:grpSpPr>
          <a:xfrm>
            <a:off x="5480136" y="6117217"/>
            <a:ext cx="692815" cy="684312"/>
            <a:chOff x="-41530375" y="3218800"/>
            <a:chExt cx="319800" cy="315875"/>
          </a:xfrm>
        </p:grpSpPr>
        <p:sp>
          <p:nvSpPr>
            <p:cNvPr id="6556" name="Google Shape;6556;p81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81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8" name="Google Shape;6558;p81"/>
          <p:cNvGrpSpPr/>
          <p:nvPr/>
        </p:nvGrpSpPr>
        <p:grpSpPr>
          <a:xfrm>
            <a:off x="5484388" y="7058680"/>
            <a:ext cx="684312" cy="535859"/>
            <a:chOff x="-41526450" y="3653375"/>
            <a:chExt cx="315875" cy="247350"/>
          </a:xfrm>
        </p:grpSpPr>
        <p:sp>
          <p:nvSpPr>
            <p:cNvPr id="6559" name="Google Shape;6559;p81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81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1" name="Google Shape;6561;p81"/>
          <p:cNvGrpSpPr/>
          <p:nvPr/>
        </p:nvGrpSpPr>
        <p:grpSpPr>
          <a:xfrm>
            <a:off x="5486960" y="7703672"/>
            <a:ext cx="679166" cy="685991"/>
            <a:chOff x="-41526450" y="3951100"/>
            <a:chExt cx="313500" cy="316650"/>
          </a:xfrm>
        </p:grpSpPr>
        <p:sp>
          <p:nvSpPr>
            <p:cNvPr id="6562" name="Google Shape;6562;p81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81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81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5" name="Google Shape;6565;p81"/>
          <p:cNvGrpSpPr/>
          <p:nvPr/>
        </p:nvGrpSpPr>
        <p:grpSpPr>
          <a:xfrm>
            <a:off x="9594790" y="6159462"/>
            <a:ext cx="629664" cy="689403"/>
            <a:chOff x="-39625900" y="3238300"/>
            <a:chExt cx="290650" cy="318225"/>
          </a:xfrm>
        </p:grpSpPr>
        <p:sp>
          <p:nvSpPr>
            <p:cNvPr id="6566" name="Google Shape;6566;p81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81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8" name="Google Shape;6568;p81"/>
          <p:cNvSpPr/>
          <p:nvPr/>
        </p:nvSpPr>
        <p:spPr>
          <a:xfrm>
            <a:off x="9619789" y="6956081"/>
            <a:ext cx="585307" cy="685991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9" name="Google Shape;6569;p81"/>
          <p:cNvGrpSpPr/>
          <p:nvPr/>
        </p:nvGrpSpPr>
        <p:grpSpPr>
          <a:xfrm>
            <a:off x="9570038" y="7748950"/>
            <a:ext cx="679166" cy="686857"/>
            <a:chOff x="-39647175" y="3972000"/>
            <a:chExt cx="313500" cy="317050"/>
          </a:xfrm>
        </p:grpSpPr>
        <p:sp>
          <p:nvSpPr>
            <p:cNvPr id="6570" name="Google Shape;6570;p81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81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81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3" name="Google Shape;6573;p81"/>
          <p:cNvGrpSpPr/>
          <p:nvPr/>
        </p:nvGrpSpPr>
        <p:grpSpPr>
          <a:xfrm>
            <a:off x="13605670" y="6123229"/>
            <a:ext cx="696227" cy="687670"/>
            <a:chOff x="-37808850" y="3221575"/>
            <a:chExt cx="321375" cy="317425"/>
          </a:xfrm>
        </p:grpSpPr>
        <p:sp>
          <p:nvSpPr>
            <p:cNvPr id="6574" name="Google Shape;6574;p81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81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6" name="Google Shape;6576;p81"/>
          <p:cNvGrpSpPr/>
          <p:nvPr/>
        </p:nvGrpSpPr>
        <p:grpSpPr>
          <a:xfrm>
            <a:off x="13608215" y="7154219"/>
            <a:ext cx="691136" cy="447145"/>
            <a:chOff x="-37806500" y="3697475"/>
            <a:chExt cx="319025" cy="206400"/>
          </a:xfrm>
        </p:grpSpPr>
        <p:sp>
          <p:nvSpPr>
            <p:cNvPr id="6577" name="Google Shape;6577;p81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81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9" name="Google Shape;6579;p81"/>
          <p:cNvGrpSpPr/>
          <p:nvPr/>
        </p:nvGrpSpPr>
        <p:grpSpPr>
          <a:xfrm>
            <a:off x="13612494" y="7708763"/>
            <a:ext cx="682578" cy="689403"/>
            <a:chOff x="-37804925" y="3953450"/>
            <a:chExt cx="315075" cy="318225"/>
          </a:xfrm>
        </p:grpSpPr>
        <p:sp>
          <p:nvSpPr>
            <p:cNvPr id="6580" name="Google Shape;6580;p81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81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81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83" name="Google Shape;6583;p81"/>
          <p:cNvSpPr/>
          <p:nvPr/>
        </p:nvSpPr>
        <p:spPr>
          <a:xfrm>
            <a:off x="15379245" y="6945845"/>
            <a:ext cx="493181" cy="684257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587" name="Shape 6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8" name="Google Shape;6588;p82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89" name="Google Shape;6589;p82"/>
          <p:cNvGrpSpPr/>
          <p:nvPr/>
        </p:nvGrpSpPr>
        <p:grpSpPr>
          <a:xfrm>
            <a:off x="2111920" y="3363073"/>
            <a:ext cx="552535" cy="672130"/>
            <a:chOff x="-35830350" y="1912725"/>
            <a:chExt cx="241050" cy="293225"/>
          </a:xfrm>
        </p:grpSpPr>
        <p:sp>
          <p:nvSpPr>
            <p:cNvPr id="6590" name="Google Shape;6590;p82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82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2" name="Google Shape;6592;p82"/>
          <p:cNvGrpSpPr/>
          <p:nvPr/>
        </p:nvGrpSpPr>
        <p:grpSpPr>
          <a:xfrm>
            <a:off x="2052380" y="4217262"/>
            <a:ext cx="671615" cy="668062"/>
            <a:chOff x="-35854750" y="2272675"/>
            <a:chExt cx="293000" cy="291450"/>
          </a:xfrm>
        </p:grpSpPr>
        <p:sp>
          <p:nvSpPr>
            <p:cNvPr id="6593" name="Google Shape;6593;p82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82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82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6" name="Google Shape;6596;p82"/>
          <p:cNvGrpSpPr/>
          <p:nvPr/>
        </p:nvGrpSpPr>
        <p:grpSpPr>
          <a:xfrm>
            <a:off x="2051463" y="5005319"/>
            <a:ext cx="673448" cy="669895"/>
            <a:chOff x="-35853975" y="2631825"/>
            <a:chExt cx="293800" cy="292250"/>
          </a:xfrm>
        </p:grpSpPr>
        <p:sp>
          <p:nvSpPr>
            <p:cNvPr id="6597" name="Google Shape;6597;p82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82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82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82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82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2" name="Google Shape;6602;p82"/>
          <p:cNvGrpSpPr/>
          <p:nvPr/>
        </p:nvGrpSpPr>
        <p:grpSpPr>
          <a:xfrm>
            <a:off x="6281042" y="3365107"/>
            <a:ext cx="668062" cy="668062"/>
            <a:chOff x="-34032200" y="1916675"/>
            <a:chExt cx="291450" cy="291450"/>
          </a:xfrm>
        </p:grpSpPr>
        <p:sp>
          <p:nvSpPr>
            <p:cNvPr id="6603" name="Google Shape;6603;p82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82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82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82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7" name="Google Shape;6607;p82"/>
          <p:cNvSpPr/>
          <p:nvPr/>
        </p:nvSpPr>
        <p:spPr>
          <a:xfrm>
            <a:off x="6276641" y="4214602"/>
            <a:ext cx="669838" cy="673792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08" name="Google Shape;6608;p82"/>
          <p:cNvGrpSpPr/>
          <p:nvPr/>
        </p:nvGrpSpPr>
        <p:grpSpPr>
          <a:xfrm>
            <a:off x="6280154" y="5005319"/>
            <a:ext cx="669838" cy="669895"/>
            <a:chOff x="-34032200" y="2634975"/>
            <a:chExt cx="292225" cy="292250"/>
          </a:xfrm>
        </p:grpSpPr>
        <p:sp>
          <p:nvSpPr>
            <p:cNvPr id="6609" name="Google Shape;6609;p82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82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82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2" name="Google Shape;6612;p82"/>
          <p:cNvGrpSpPr/>
          <p:nvPr/>
        </p:nvGrpSpPr>
        <p:grpSpPr>
          <a:xfrm>
            <a:off x="10479778" y="3364216"/>
            <a:ext cx="677116" cy="669838"/>
            <a:chOff x="-32245875" y="1938725"/>
            <a:chExt cx="295400" cy="292225"/>
          </a:xfrm>
        </p:grpSpPr>
        <p:sp>
          <p:nvSpPr>
            <p:cNvPr id="6613" name="Google Shape;6613;p82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82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82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6" name="Google Shape;6616;p82"/>
          <p:cNvGrpSpPr/>
          <p:nvPr/>
        </p:nvGrpSpPr>
        <p:grpSpPr>
          <a:xfrm>
            <a:off x="10473474" y="4218606"/>
            <a:ext cx="689723" cy="665368"/>
            <a:chOff x="-32243500" y="2299850"/>
            <a:chExt cx="300900" cy="290275"/>
          </a:xfrm>
        </p:grpSpPr>
        <p:sp>
          <p:nvSpPr>
            <p:cNvPr id="6617" name="Google Shape;6617;p82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82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9" name="Google Shape;6619;p82"/>
          <p:cNvSpPr/>
          <p:nvPr/>
        </p:nvSpPr>
        <p:spPr>
          <a:xfrm>
            <a:off x="10478283" y="5007391"/>
            <a:ext cx="673448" cy="666228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20" name="Google Shape;6620;p82"/>
          <p:cNvGrpSpPr/>
          <p:nvPr/>
        </p:nvGrpSpPr>
        <p:grpSpPr>
          <a:xfrm>
            <a:off x="2898801" y="3363302"/>
            <a:ext cx="669838" cy="671672"/>
            <a:chOff x="-35495600" y="1912725"/>
            <a:chExt cx="292225" cy="293025"/>
          </a:xfrm>
        </p:grpSpPr>
        <p:sp>
          <p:nvSpPr>
            <p:cNvPr id="6621" name="Google Shape;6621;p82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82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82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24" name="Google Shape;6624;p82"/>
          <p:cNvSpPr/>
          <p:nvPr/>
        </p:nvSpPr>
        <p:spPr>
          <a:xfrm>
            <a:off x="2893332" y="4216579"/>
            <a:ext cx="673448" cy="669838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25" name="Google Shape;6625;p82"/>
          <p:cNvGrpSpPr/>
          <p:nvPr/>
        </p:nvGrpSpPr>
        <p:grpSpPr>
          <a:xfrm>
            <a:off x="2898801" y="5006236"/>
            <a:ext cx="669838" cy="668062"/>
            <a:chOff x="-35495600" y="2631825"/>
            <a:chExt cx="292225" cy="291450"/>
          </a:xfrm>
        </p:grpSpPr>
        <p:sp>
          <p:nvSpPr>
            <p:cNvPr id="6626" name="Google Shape;6626;p82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82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82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82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0" name="Google Shape;6630;p82"/>
          <p:cNvGrpSpPr/>
          <p:nvPr/>
        </p:nvGrpSpPr>
        <p:grpSpPr>
          <a:xfrm>
            <a:off x="7126576" y="3365107"/>
            <a:ext cx="668062" cy="668062"/>
            <a:chOff x="-33673825" y="1916675"/>
            <a:chExt cx="291450" cy="291450"/>
          </a:xfrm>
        </p:grpSpPr>
        <p:sp>
          <p:nvSpPr>
            <p:cNvPr id="6631" name="Google Shape;6631;p82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82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82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82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5" name="Google Shape;6635;p82"/>
          <p:cNvGrpSpPr/>
          <p:nvPr/>
        </p:nvGrpSpPr>
        <p:grpSpPr>
          <a:xfrm>
            <a:off x="7122077" y="4215485"/>
            <a:ext cx="677059" cy="671615"/>
            <a:chOff x="-33676975" y="2275050"/>
            <a:chExt cx="295375" cy="293000"/>
          </a:xfrm>
        </p:grpSpPr>
        <p:sp>
          <p:nvSpPr>
            <p:cNvPr id="6636" name="Google Shape;6636;p82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82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82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9" name="Google Shape;6639;p82"/>
          <p:cNvGrpSpPr/>
          <p:nvPr/>
        </p:nvGrpSpPr>
        <p:grpSpPr>
          <a:xfrm>
            <a:off x="7126576" y="5004889"/>
            <a:ext cx="668062" cy="670755"/>
            <a:chOff x="-33673825" y="2634975"/>
            <a:chExt cx="291450" cy="292625"/>
          </a:xfrm>
        </p:grpSpPr>
        <p:sp>
          <p:nvSpPr>
            <p:cNvPr id="6640" name="Google Shape;6640;p82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82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2" name="Google Shape;6642;p82"/>
          <p:cNvGrpSpPr/>
          <p:nvPr/>
        </p:nvGrpSpPr>
        <p:grpSpPr>
          <a:xfrm>
            <a:off x="11359478" y="3365047"/>
            <a:ext cx="622905" cy="668176"/>
            <a:chOff x="-31874100" y="1939525"/>
            <a:chExt cx="271750" cy="291500"/>
          </a:xfrm>
        </p:grpSpPr>
        <p:sp>
          <p:nvSpPr>
            <p:cNvPr id="6643" name="Google Shape;6643;p82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82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5" name="Google Shape;6645;p82"/>
          <p:cNvSpPr/>
          <p:nvPr/>
        </p:nvSpPr>
        <p:spPr>
          <a:xfrm>
            <a:off x="11373323" y="4217468"/>
            <a:ext cx="588637" cy="668062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6" name="Google Shape;6646;p82"/>
          <p:cNvGrpSpPr/>
          <p:nvPr/>
        </p:nvGrpSpPr>
        <p:grpSpPr>
          <a:xfrm>
            <a:off x="11324264" y="5007007"/>
            <a:ext cx="693333" cy="666514"/>
            <a:chOff x="-31889075" y="2658950"/>
            <a:chExt cx="302475" cy="290775"/>
          </a:xfrm>
        </p:grpSpPr>
        <p:sp>
          <p:nvSpPr>
            <p:cNvPr id="6647" name="Google Shape;6647;p82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82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9" name="Google Shape;6649;p82"/>
          <p:cNvSpPr/>
          <p:nvPr/>
        </p:nvSpPr>
        <p:spPr>
          <a:xfrm>
            <a:off x="14704778" y="4216551"/>
            <a:ext cx="673448" cy="669895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50" name="Google Shape;6650;p82"/>
          <p:cNvGrpSpPr/>
          <p:nvPr/>
        </p:nvGrpSpPr>
        <p:grpSpPr>
          <a:xfrm>
            <a:off x="3745223" y="3363302"/>
            <a:ext cx="669838" cy="671672"/>
            <a:chOff x="-35136450" y="1912725"/>
            <a:chExt cx="292225" cy="293025"/>
          </a:xfrm>
        </p:grpSpPr>
        <p:sp>
          <p:nvSpPr>
            <p:cNvPr id="6651" name="Google Shape;6651;p82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82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82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4" name="Google Shape;6654;p82"/>
          <p:cNvGrpSpPr/>
          <p:nvPr/>
        </p:nvGrpSpPr>
        <p:grpSpPr>
          <a:xfrm>
            <a:off x="3746111" y="4216775"/>
            <a:ext cx="668062" cy="669036"/>
            <a:chOff x="-35134875" y="2272675"/>
            <a:chExt cx="291450" cy="291875"/>
          </a:xfrm>
        </p:grpSpPr>
        <p:sp>
          <p:nvSpPr>
            <p:cNvPr id="6655" name="Google Shape;6655;p82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82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82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82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9" name="Google Shape;6659;p82"/>
          <p:cNvGrpSpPr/>
          <p:nvPr/>
        </p:nvGrpSpPr>
        <p:grpSpPr>
          <a:xfrm>
            <a:off x="3824647" y="5006236"/>
            <a:ext cx="510989" cy="668062"/>
            <a:chOff x="-35101800" y="2631050"/>
            <a:chExt cx="222925" cy="291450"/>
          </a:xfrm>
        </p:grpSpPr>
        <p:sp>
          <p:nvSpPr>
            <p:cNvPr id="6660" name="Google Shape;6660;p82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82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82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82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4" name="Google Shape;6664;p82"/>
          <p:cNvSpPr/>
          <p:nvPr/>
        </p:nvSpPr>
        <p:spPr>
          <a:xfrm>
            <a:off x="7969746" y="3363704"/>
            <a:ext cx="639123" cy="671213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5" name="Google Shape;6665;p82"/>
          <p:cNvGrpSpPr/>
          <p:nvPr/>
        </p:nvGrpSpPr>
        <p:grpSpPr>
          <a:xfrm>
            <a:off x="7958715" y="4215485"/>
            <a:ext cx="668062" cy="671615"/>
            <a:chOff x="-33314675" y="2275050"/>
            <a:chExt cx="291450" cy="293000"/>
          </a:xfrm>
        </p:grpSpPr>
        <p:sp>
          <p:nvSpPr>
            <p:cNvPr id="6666" name="Google Shape;6666;p82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82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82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9" name="Google Shape;6669;p82"/>
          <p:cNvSpPr/>
          <p:nvPr/>
        </p:nvSpPr>
        <p:spPr>
          <a:xfrm>
            <a:off x="7952582" y="5003752"/>
            <a:ext cx="673448" cy="673506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70" name="Google Shape;6670;p82"/>
          <p:cNvGrpSpPr/>
          <p:nvPr/>
        </p:nvGrpSpPr>
        <p:grpSpPr>
          <a:xfrm>
            <a:off x="12180628" y="3365133"/>
            <a:ext cx="668062" cy="668004"/>
            <a:chOff x="-31523625" y="1939525"/>
            <a:chExt cx="291450" cy="291425"/>
          </a:xfrm>
        </p:grpSpPr>
        <p:sp>
          <p:nvSpPr>
            <p:cNvPr id="6671" name="Google Shape;6671;p82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82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82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82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82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82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82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82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82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82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82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2" name="Google Shape;6682;p82"/>
          <p:cNvGrpSpPr/>
          <p:nvPr/>
        </p:nvGrpSpPr>
        <p:grpSpPr>
          <a:xfrm>
            <a:off x="12178823" y="4217260"/>
            <a:ext cx="671672" cy="668062"/>
            <a:chOff x="-31523625" y="2298675"/>
            <a:chExt cx="293025" cy="291450"/>
          </a:xfrm>
        </p:grpSpPr>
        <p:sp>
          <p:nvSpPr>
            <p:cNvPr id="6683" name="Google Shape;6683;p82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82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82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86" name="Google Shape;6686;p82"/>
          <p:cNvSpPr/>
          <p:nvPr/>
        </p:nvSpPr>
        <p:spPr>
          <a:xfrm>
            <a:off x="12171958" y="5003780"/>
            <a:ext cx="678892" cy="673448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7" name="Google Shape;6687;p82"/>
          <p:cNvSpPr/>
          <p:nvPr/>
        </p:nvSpPr>
        <p:spPr>
          <a:xfrm>
            <a:off x="14706583" y="5006474"/>
            <a:ext cx="669838" cy="668062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88" name="Google Shape;6688;p82"/>
          <p:cNvGrpSpPr/>
          <p:nvPr/>
        </p:nvGrpSpPr>
        <p:grpSpPr>
          <a:xfrm>
            <a:off x="4611529" y="3365135"/>
            <a:ext cx="626516" cy="668004"/>
            <a:chOff x="-34767825" y="1914325"/>
            <a:chExt cx="273325" cy="291425"/>
          </a:xfrm>
        </p:grpSpPr>
        <p:sp>
          <p:nvSpPr>
            <p:cNvPr id="6689" name="Google Shape;6689;p82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82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82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2" name="Google Shape;6692;p82"/>
          <p:cNvGrpSpPr/>
          <p:nvPr/>
        </p:nvGrpSpPr>
        <p:grpSpPr>
          <a:xfrm>
            <a:off x="4588063" y="4215457"/>
            <a:ext cx="673448" cy="671672"/>
            <a:chOff x="-34778075" y="2272675"/>
            <a:chExt cx="293800" cy="293025"/>
          </a:xfrm>
        </p:grpSpPr>
        <p:sp>
          <p:nvSpPr>
            <p:cNvPr id="6693" name="Google Shape;6693;p82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82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82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6" name="Google Shape;6696;p82"/>
          <p:cNvGrpSpPr/>
          <p:nvPr/>
        </p:nvGrpSpPr>
        <p:grpSpPr>
          <a:xfrm>
            <a:off x="4590756" y="5006236"/>
            <a:ext cx="668062" cy="668062"/>
            <a:chOff x="-34776500" y="2631825"/>
            <a:chExt cx="291450" cy="291450"/>
          </a:xfrm>
        </p:grpSpPr>
        <p:sp>
          <p:nvSpPr>
            <p:cNvPr id="6697" name="Google Shape;6697;p82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82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82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0" name="Google Shape;6700;p82"/>
          <p:cNvGrpSpPr/>
          <p:nvPr/>
        </p:nvGrpSpPr>
        <p:grpSpPr>
          <a:xfrm>
            <a:off x="8806053" y="3360608"/>
            <a:ext cx="669838" cy="677059"/>
            <a:chOff x="-32956300" y="1915900"/>
            <a:chExt cx="292225" cy="295375"/>
          </a:xfrm>
        </p:grpSpPr>
        <p:sp>
          <p:nvSpPr>
            <p:cNvPr id="6701" name="Google Shape;6701;p82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82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03" name="Google Shape;6703;p82"/>
          <p:cNvSpPr/>
          <p:nvPr/>
        </p:nvSpPr>
        <p:spPr>
          <a:xfrm>
            <a:off x="8802651" y="4217496"/>
            <a:ext cx="669838" cy="668004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4" name="Google Shape;6704;p82"/>
          <p:cNvSpPr/>
          <p:nvPr/>
        </p:nvSpPr>
        <p:spPr>
          <a:xfrm>
            <a:off x="8801734" y="5005557"/>
            <a:ext cx="671672" cy="669895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05" name="Google Shape;6705;p82"/>
          <p:cNvGrpSpPr/>
          <p:nvPr/>
        </p:nvGrpSpPr>
        <p:grpSpPr>
          <a:xfrm>
            <a:off x="13014601" y="3365133"/>
            <a:ext cx="673448" cy="668004"/>
            <a:chOff x="-31166825" y="1939525"/>
            <a:chExt cx="293800" cy="291425"/>
          </a:xfrm>
        </p:grpSpPr>
        <p:sp>
          <p:nvSpPr>
            <p:cNvPr id="6706" name="Google Shape;6706;p82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82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82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82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82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82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82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82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82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82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82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7" name="Google Shape;6717;p82"/>
          <p:cNvGrpSpPr/>
          <p:nvPr/>
        </p:nvGrpSpPr>
        <p:grpSpPr>
          <a:xfrm>
            <a:off x="13016406" y="4216744"/>
            <a:ext cx="669838" cy="669093"/>
            <a:chOff x="-31165250" y="2298675"/>
            <a:chExt cx="292225" cy="291900"/>
          </a:xfrm>
        </p:grpSpPr>
        <p:sp>
          <p:nvSpPr>
            <p:cNvPr id="6718" name="Google Shape;6718;p82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82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82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1" name="Google Shape;6721;p82"/>
          <p:cNvGrpSpPr/>
          <p:nvPr/>
        </p:nvGrpSpPr>
        <p:grpSpPr>
          <a:xfrm>
            <a:off x="13017323" y="5006262"/>
            <a:ext cx="668004" cy="668004"/>
            <a:chOff x="-31164450" y="2657050"/>
            <a:chExt cx="291425" cy="291425"/>
          </a:xfrm>
        </p:grpSpPr>
        <p:sp>
          <p:nvSpPr>
            <p:cNvPr id="6722" name="Google Shape;6722;p82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82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82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82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26" name="Google Shape;6726;p82"/>
          <p:cNvSpPr/>
          <p:nvPr/>
        </p:nvSpPr>
        <p:spPr>
          <a:xfrm>
            <a:off x="15555875" y="3366197"/>
            <a:ext cx="671672" cy="666228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27" name="Google Shape;6727;p82"/>
          <p:cNvGrpSpPr/>
          <p:nvPr/>
        </p:nvGrpSpPr>
        <p:grpSpPr>
          <a:xfrm>
            <a:off x="5418397" y="3364448"/>
            <a:ext cx="677059" cy="669380"/>
            <a:chOff x="-34421275" y="1912725"/>
            <a:chExt cx="295375" cy="292025"/>
          </a:xfrm>
        </p:grpSpPr>
        <p:sp>
          <p:nvSpPr>
            <p:cNvPr id="6728" name="Google Shape;6728;p82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82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0" name="Google Shape;6730;p82"/>
          <p:cNvGrpSpPr/>
          <p:nvPr/>
        </p:nvGrpSpPr>
        <p:grpSpPr>
          <a:xfrm>
            <a:off x="5416591" y="4215457"/>
            <a:ext cx="680669" cy="671672"/>
            <a:chOff x="-34418125" y="2271100"/>
            <a:chExt cx="296950" cy="293025"/>
          </a:xfrm>
        </p:grpSpPr>
        <p:sp>
          <p:nvSpPr>
            <p:cNvPr id="6731" name="Google Shape;6731;p82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82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82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82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82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6" name="Google Shape;6736;p82"/>
          <p:cNvGrpSpPr/>
          <p:nvPr/>
        </p:nvGrpSpPr>
        <p:grpSpPr>
          <a:xfrm>
            <a:off x="5418397" y="5006236"/>
            <a:ext cx="677059" cy="668062"/>
            <a:chOff x="-34421275" y="2631050"/>
            <a:chExt cx="295375" cy="291450"/>
          </a:xfrm>
        </p:grpSpPr>
        <p:sp>
          <p:nvSpPr>
            <p:cNvPr id="6737" name="Google Shape;6737;p82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82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82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82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41" name="Google Shape;6741;p82"/>
          <p:cNvSpPr/>
          <p:nvPr/>
        </p:nvSpPr>
        <p:spPr>
          <a:xfrm>
            <a:off x="9650026" y="3364392"/>
            <a:ext cx="668062" cy="669838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2" name="Google Shape;6742;p82"/>
          <p:cNvSpPr/>
          <p:nvPr/>
        </p:nvSpPr>
        <p:spPr>
          <a:xfrm>
            <a:off x="9650026" y="4217496"/>
            <a:ext cx="668062" cy="668004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3" name="Google Shape;6743;p82"/>
          <p:cNvSpPr/>
          <p:nvPr/>
        </p:nvSpPr>
        <p:spPr>
          <a:xfrm>
            <a:off x="9632891" y="5005815"/>
            <a:ext cx="702330" cy="66938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4" name="Google Shape;6744;p82"/>
          <p:cNvGrpSpPr/>
          <p:nvPr/>
        </p:nvGrpSpPr>
        <p:grpSpPr>
          <a:xfrm>
            <a:off x="13877139" y="3366021"/>
            <a:ext cx="668062" cy="666228"/>
            <a:chOff x="-30805300" y="1938725"/>
            <a:chExt cx="291450" cy="290650"/>
          </a:xfrm>
        </p:grpSpPr>
        <p:sp>
          <p:nvSpPr>
            <p:cNvPr id="6745" name="Google Shape;6745;p82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82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7" name="Google Shape;6747;p82"/>
          <p:cNvGrpSpPr/>
          <p:nvPr/>
        </p:nvGrpSpPr>
        <p:grpSpPr>
          <a:xfrm>
            <a:off x="13878056" y="4217632"/>
            <a:ext cx="666228" cy="667317"/>
            <a:chOff x="-30805300" y="2298675"/>
            <a:chExt cx="290650" cy="291125"/>
          </a:xfrm>
        </p:grpSpPr>
        <p:sp>
          <p:nvSpPr>
            <p:cNvPr id="6748" name="Google Shape;6748;p82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82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82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82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2" name="Google Shape;6752;p82"/>
          <p:cNvGrpSpPr/>
          <p:nvPr/>
        </p:nvGrpSpPr>
        <p:grpSpPr>
          <a:xfrm>
            <a:off x="13877167" y="5006262"/>
            <a:ext cx="668004" cy="668004"/>
            <a:chOff x="-30806075" y="2657050"/>
            <a:chExt cx="291425" cy="291425"/>
          </a:xfrm>
        </p:grpSpPr>
        <p:sp>
          <p:nvSpPr>
            <p:cNvPr id="6753" name="Google Shape;6753;p82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82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82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6" name="Google Shape;6756;p82"/>
          <p:cNvGrpSpPr/>
          <p:nvPr/>
        </p:nvGrpSpPr>
        <p:grpSpPr>
          <a:xfrm>
            <a:off x="15560813" y="4217285"/>
            <a:ext cx="668004" cy="668004"/>
            <a:chOff x="-30064925" y="2332550"/>
            <a:chExt cx="291425" cy="291425"/>
          </a:xfrm>
        </p:grpSpPr>
        <p:sp>
          <p:nvSpPr>
            <p:cNvPr id="6757" name="Google Shape;6757;p82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82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82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0" name="Google Shape;6760;p82"/>
          <p:cNvGrpSpPr/>
          <p:nvPr/>
        </p:nvGrpSpPr>
        <p:grpSpPr>
          <a:xfrm>
            <a:off x="2110113" y="6114277"/>
            <a:ext cx="556145" cy="668062"/>
            <a:chOff x="-35814600" y="3202075"/>
            <a:chExt cx="242625" cy="291450"/>
          </a:xfrm>
        </p:grpSpPr>
        <p:sp>
          <p:nvSpPr>
            <p:cNvPr id="6761" name="Google Shape;6761;p82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82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82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82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82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82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82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8" name="Google Shape;6768;p82"/>
          <p:cNvGrpSpPr/>
          <p:nvPr/>
        </p:nvGrpSpPr>
        <p:grpSpPr>
          <a:xfrm>
            <a:off x="2054155" y="6947206"/>
            <a:ext cx="668062" cy="668520"/>
            <a:chOff x="-35839800" y="3561025"/>
            <a:chExt cx="291450" cy="291650"/>
          </a:xfrm>
        </p:grpSpPr>
        <p:sp>
          <p:nvSpPr>
            <p:cNvPr id="6769" name="Google Shape;6769;p82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82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82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82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82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82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82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76" name="Google Shape;6776;p82"/>
          <p:cNvSpPr/>
          <p:nvPr/>
        </p:nvSpPr>
        <p:spPr>
          <a:xfrm>
            <a:off x="2048650" y="7770174"/>
            <a:ext cx="671672" cy="668062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77" name="Google Shape;6777;p82"/>
          <p:cNvGrpSpPr/>
          <p:nvPr/>
        </p:nvGrpSpPr>
        <p:grpSpPr>
          <a:xfrm>
            <a:off x="6281039" y="6114275"/>
            <a:ext cx="668062" cy="668062"/>
            <a:chOff x="-34003850" y="3227275"/>
            <a:chExt cx="291450" cy="291450"/>
          </a:xfrm>
        </p:grpSpPr>
        <p:sp>
          <p:nvSpPr>
            <p:cNvPr id="6778" name="Google Shape;6778;p82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82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82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82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82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3" name="Google Shape;6783;p82"/>
          <p:cNvGrpSpPr/>
          <p:nvPr/>
        </p:nvGrpSpPr>
        <p:grpSpPr>
          <a:xfrm>
            <a:off x="6280151" y="6946774"/>
            <a:ext cx="669838" cy="669380"/>
            <a:chOff x="-34004625" y="3585850"/>
            <a:chExt cx="292225" cy="292025"/>
          </a:xfrm>
        </p:grpSpPr>
        <p:sp>
          <p:nvSpPr>
            <p:cNvPr id="6784" name="Google Shape;6784;p82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82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82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82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82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9" name="Google Shape;6789;p82"/>
          <p:cNvGrpSpPr/>
          <p:nvPr/>
        </p:nvGrpSpPr>
        <p:grpSpPr>
          <a:xfrm>
            <a:off x="6279234" y="7768900"/>
            <a:ext cx="671672" cy="669895"/>
            <a:chOff x="-34005425" y="3945575"/>
            <a:chExt cx="293025" cy="292250"/>
          </a:xfrm>
        </p:grpSpPr>
        <p:sp>
          <p:nvSpPr>
            <p:cNvPr id="6790" name="Google Shape;6790;p82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82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82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3" name="Google Shape;6793;p82"/>
          <p:cNvGrpSpPr/>
          <p:nvPr/>
        </p:nvGrpSpPr>
        <p:grpSpPr>
          <a:xfrm>
            <a:off x="10479800" y="6112473"/>
            <a:ext cx="677059" cy="671672"/>
            <a:chOff x="-32174975" y="3192625"/>
            <a:chExt cx="295375" cy="293025"/>
          </a:xfrm>
        </p:grpSpPr>
        <p:sp>
          <p:nvSpPr>
            <p:cNvPr id="6794" name="Google Shape;6794;p82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82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82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82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98" name="Google Shape;6798;p82"/>
          <p:cNvSpPr/>
          <p:nvPr/>
        </p:nvSpPr>
        <p:spPr>
          <a:xfrm>
            <a:off x="10471951" y="6946611"/>
            <a:ext cx="686113" cy="670354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9" name="Google Shape;6799;p82"/>
          <p:cNvSpPr/>
          <p:nvPr/>
        </p:nvSpPr>
        <p:spPr>
          <a:xfrm>
            <a:off x="10480977" y="7769286"/>
            <a:ext cx="668062" cy="669838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00" name="Google Shape;6800;p82"/>
          <p:cNvGrpSpPr/>
          <p:nvPr/>
        </p:nvGrpSpPr>
        <p:grpSpPr>
          <a:xfrm>
            <a:off x="14709716" y="6114279"/>
            <a:ext cx="669838" cy="668062"/>
            <a:chOff x="-30345325" y="3184750"/>
            <a:chExt cx="292225" cy="291450"/>
          </a:xfrm>
        </p:grpSpPr>
        <p:sp>
          <p:nvSpPr>
            <p:cNvPr id="6801" name="Google Shape;6801;p82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82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82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82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82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6" name="Google Shape;6806;p82"/>
          <p:cNvGrpSpPr/>
          <p:nvPr/>
        </p:nvGrpSpPr>
        <p:grpSpPr>
          <a:xfrm>
            <a:off x="2899688" y="6114277"/>
            <a:ext cx="668062" cy="668062"/>
            <a:chOff x="-35481425" y="3202075"/>
            <a:chExt cx="291450" cy="291450"/>
          </a:xfrm>
        </p:grpSpPr>
        <p:sp>
          <p:nvSpPr>
            <p:cNvPr id="6807" name="Google Shape;6807;p82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82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82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82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82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82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82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4" name="Google Shape;6814;p82"/>
          <p:cNvGrpSpPr/>
          <p:nvPr/>
        </p:nvGrpSpPr>
        <p:grpSpPr>
          <a:xfrm>
            <a:off x="2898800" y="6948352"/>
            <a:ext cx="669838" cy="666228"/>
            <a:chOff x="-35482200" y="3561225"/>
            <a:chExt cx="292225" cy="290650"/>
          </a:xfrm>
        </p:grpSpPr>
        <p:sp>
          <p:nvSpPr>
            <p:cNvPr id="6815" name="Google Shape;6815;p82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82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82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8" name="Google Shape;6818;p82"/>
          <p:cNvGrpSpPr/>
          <p:nvPr/>
        </p:nvGrpSpPr>
        <p:grpSpPr>
          <a:xfrm>
            <a:off x="2899688" y="7769848"/>
            <a:ext cx="668062" cy="668004"/>
            <a:chOff x="-35481425" y="3919600"/>
            <a:chExt cx="291450" cy="291425"/>
          </a:xfrm>
        </p:grpSpPr>
        <p:sp>
          <p:nvSpPr>
            <p:cNvPr id="6819" name="Google Shape;6819;p82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82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82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82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82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82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82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82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7" name="Google Shape;6827;p82"/>
          <p:cNvGrpSpPr/>
          <p:nvPr/>
        </p:nvGrpSpPr>
        <p:grpSpPr>
          <a:xfrm>
            <a:off x="7122962" y="6115192"/>
            <a:ext cx="675282" cy="666228"/>
            <a:chOff x="-33645475" y="3228075"/>
            <a:chExt cx="294600" cy="290650"/>
          </a:xfrm>
        </p:grpSpPr>
        <p:sp>
          <p:nvSpPr>
            <p:cNvPr id="6828" name="Google Shape;6828;p82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82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82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82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82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82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82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5" name="Google Shape;6835;p82"/>
          <p:cNvGrpSpPr/>
          <p:nvPr/>
        </p:nvGrpSpPr>
        <p:grpSpPr>
          <a:xfrm>
            <a:off x="7124796" y="6946545"/>
            <a:ext cx="671615" cy="669838"/>
            <a:chOff x="-33646250" y="3586425"/>
            <a:chExt cx="293000" cy="292225"/>
          </a:xfrm>
        </p:grpSpPr>
        <p:sp>
          <p:nvSpPr>
            <p:cNvPr id="6836" name="Google Shape;6836;p82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82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8" name="Google Shape;6838;p82"/>
          <p:cNvGrpSpPr/>
          <p:nvPr/>
        </p:nvGrpSpPr>
        <p:grpSpPr>
          <a:xfrm>
            <a:off x="7125684" y="7768012"/>
            <a:ext cx="669838" cy="671672"/>
            <a:chOff x="-33645475" y="3944800"/>
            <a:chExt cx="292225" cy="293025"/>
          </a:xfrm>
        </p:grpSpPr>
        <p:sp>
          <p:nvSpPr>
            <p:cNvPr id="6839" name="Google Shape;6839;p82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82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82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82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82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82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82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82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82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82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9" name="Google Shape;6849;p82"/>
          <p:cNvGrpSpPr/>
          <p:nvPr/>
        </p:nvGrpSpPr>
        <p:grpSpPr>
          <a:xfrm>
            <a:off x="11337809" y="6112645"/>
            <a:ext cx="666228" cy="671328"/>
            <a:chOff x="-31809525" y="3192625"/>
            <a:chExt cx="290650" cy="292875"/>
          </a:xfrm>
        </p:grpSpPr>
        <p:sp>
          <p:nvSpPr>
            <p:cNvPr id="6850" name="Google Shape;6850;p82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82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82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82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4" name="Google Shape;6854;p82"/>
          <p:cNvGrpSpPr/>
          <p:nvPr/>
        </p:nvGrpSpPr>
        <p:grpSpPr>
          <a:xfrm>
            <a:off x="11336893" y="6945631"/>
            <a:ext cx="668062" cy="671672"/>
            <a:chOff x="-31811100" y="3550975"/>
            <a:chExt cx="291450" cy="293025"/>
          </a:xfrm>
        </p:grpSpPr>
        <p:sp>
          <p:nvSpPr>
            <p:cNvPr id="6855" name="Google Shape;6855;p82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82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82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82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82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82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82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2" name="Google Shape;6862;p82"/>
          <p:cNvGrpSpPr/>
          <p:nvPr/>
        </p:nvGrpSpPr>
        <p:grpSpPr>
          <a:xfrm>
            <a:off x="11325174" y="7766812"/>
            <a:ext cx="691499" cy="674079"/>
            <a:chOff x="-31817400" y="3910025"/>
            <a:chExt cx="301675" cy="294075"/>
          </a:xfrm>
        </p:grpSpPr>
        <p:sp>
          <p:nvSpPr>
            <p:cNvPr id="6863" name="Google Shape;6863;p82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82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82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6" name="Google Shape;6866;p82"/>
          <p:cNvGrpSpPr/>
          <p:nvPr/>
        </p:nvGrpSpPr>
        <p:grpSpPr>
          <a:xfrm>
            <a:off x="14709688" y="6946546"/>
            <a:ext cx="669895" cy="669838"/>
            <a:chOff x="-30354000" y="3569100"/>
            <a:chExt cx="292250" cy="292225"/>
          </a:xfrm>
        </p:grpSpPr>
        <p:sp>
          <p:nvSpPr>
            <p:cNvPr id="6867" name="Google Shape;6867;p82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82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82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82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82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82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3" name="Google Shape;6873;p82"/>
          <p:cNvGrpSpPr/>
          <p:nvPr/>
        </p:nvGrpSpPr>
        <p:grpSpPr>
          <a:xfrm>
            <a:off x="3756969" y="6114277"/>
            <a:ext cx="646343" cy="668062"/>
            <a:chOff x="-35118325" y="3202075"/>
            <a:chExt cx="281975" cy="291450"/>
          </a:xfrm>
        </p:grpSpPr>
        <p:sp>
          <p:nvSpPr>
            <p:cNvPr id="6874" name="Google Shape;6874;p82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82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82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82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8" name="Google Shape;6878;p82"/>
          <p:cNvGrpSpPr/>
          <p:nvPr/>
        </p:nvGrpSpPr>
        <p:grpSpPr>
          <a:xfrm>
            <a:off x="3745221" y="6947836"/>
            <a:ext cx="669838" cy="667259"/>
            <a:chOff x="-35123050" y="3561225"/>
            <a:chExt cx="292225" cy="291100"/>
          </a:xfrm>
        </p:grpSpPr>
        <p:sp>
          <p:nvSpPr>
            <p:cNvPr id="6879" name="Google Shape;6879;p82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82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1" name="Google Shape;6881;p82"/>
          <p:cNvGrpSpPr/>
          <p:nvPr/>
        </p:nvGrpSpPr>
        <p:grpSpPr>
          <a:xfrm>
            <a:off x="3824675" y="7769848"/>
            <a:ext cx="510931" cy="668004"/>
            <a:chOff x="-35089175" y="3919600"/>
            <a:chExt cx="222900" cy="291425"/>
          </a:xfrm>
        </p:grpSpPr>
        <p:sp>
          <p:nvSpPr>
            <p:cNvPr id="6882" name="Google Shape;6882;p82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82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4" name="Google Shape;6884;p82"/>
          <p:cNvGrpSpPr/>
          <p:nvPr/>
        </p:nvGrpSpPr>
        <p:grpSpPr>
          <a:xfrm>
            <a:off x="7974958" y="6113817"/>
            <a:ext cx="635570" cy="668979"/>
            <a:chOff x="-33277650" y="3226875"/>
            <a:chExt cx="277275" cy="291850"/>
          </a:xfrm>
        </p:grpSpPr>
        <p:sp>
          <p:nvSpPr>
            <p:cNvPr id="6885" name="Google Shape;6885;p82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82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82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82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82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82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82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2" name="Google Shape;6892;p82"/>
          <p:cNvGrpSpPr/>
          <p:nvPr/>
        </p:nvGrpSpPr>
        <p:grpSpPr>
          <a:xfrm>
            <a:off x="7958712" y="6947433"/>
            <a:ext cx="668062" cy="668062"/>
            <a:chOff x="-33286325" y="3586425"/>
            <a:chExt cx="291450" cy="291450"/>
          </a:xfrm>
        </p:grpSpPr>
        <p:sp>
          <p:nvSpPr>
            <p:cNvPr id="6893" name="Google Shape;6893;p82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82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82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82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82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8" name="Google Shape;6898;p82"/>
          <p:cNvGrpSpPr/>
          <p:nvPr/>
        </p:nvGrpSpPr>
        <p:grpSpPr>
          <a:xfrm>
            <a:off x="7958712" y="7768012"/>
            <a:ext cx="668062" cy="671672"/>
            <a:chOff x="-33286325" y="3944800"/>
            <a:chExt cx="291450" cy="293025"/>
          </a:xfrm>
        </p:grpSpPr>
        <p:sp>
          <p:nvSpPr>
            <p:cNvPr id="6899" name="Google Shape;6899;p82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82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82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82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3" name="Google Shape;6903;p82"/>
          <p:cNvGrpSpPr/>
          <p:nvPr/>
        </p:nvGrpSpPr>
        <p:grpSpPr>
          <a:xfrm>
            <a:off x="12180621" y="6111556"/>
            <a:ext cx="668062" cy="673506"/>
            <a:chOff x="-31452725" y="3191825"/>
            <a:chExt cx="291450" cy="293825"/>
          </a:xfrm>
        </p:grpSpPr>
        <p:sp>
          <p:nvSpPr>
            <p:cNvPr id="6904" name="Google Shape;6904;p82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82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82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82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8" name="Google Shape;6908;p82"/>
          <p:cNvGrpSpPr/>
          <p:nvPr/>
        </p:nvGrpSpPr>
        <p:grpSpPr>
          <a:xfrm>
            <a:off x="12179732" y="6946548"/>
            <a:ext cx="669838" cy="669838"/>
            <a:chOff x="-31452725" y="3551775"/>
            <a:chExt cx="292225" cy="292225"/>
          </a:xfrm>
        </p:grpSpPr>
        <p:sp>
          <p:nvSpPr>
            <p:cNvPr id="6909" name="Google Shape;6909;p82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82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82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82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3" name="Google Shape;6913;p82"/>
          <p:cNvGrpSpPr/>
          <p:nvPr/>
        </p:nvGrpSpPr>
        <p:grpSpPr>
          <a:xfrm>
            <a:off x="12177011" y="7767127"/>
            <a:ext cx="675282" cy="673448"/>
            <a:chOff x="-31455100" y="3909350"/>
            <a:chExt cx="294600" cy="293800"/>
          </a:xfrm>
        </p:grpSpPr>
        <p:sp>
          <p:nvSpPr>
            <p:cNvPr id="6914" name="Google Shape;6914;p82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82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6" name="Google Shape;6916;p82"/>
          <p:cNvGrpSpPr/>
          <p:nvPr/>
        </p:nvGrpSpPr>
        <p:grpSpPr>
          <a:xfrm>
            <a:off x="14710604" y="7768931"/>
            <a:ext cx="668062" cy="669838"/>
            <a:chOff x="-30345325" y="3918800"/>
            <a:chExt cx="291450" cy="292225"/>
          </a:xfrm>
        </p:grpSpPr>
        <p:sp>
          <p:nvSpPr>
            <p:cNvPr id="6917" name="Google Shape;6917;p82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82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82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82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82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2" name="Google Shape;6922;p82"/>
          <p:cNvGrpSpPr/>
          <p:nvPr/>
        </p:nvGrpSpPr>
        <p:grpSpPr>
          <a:xfrm>
            <a:off x="4610639" y="6114277"/>
            <a:ext cx="628292" cy="668062"/>
            <a:chOff x="-34755225" y="3202075"/>
            <a:chExt cx="274100" cy="291450"/>
          </a:xfrm>
        </p:grpSpPr>
        <p:sp>
          <p:nvSpPr>
            <p:cNvPr id="6923" name="Google Shape;6923;p82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82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82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82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82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82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82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0" name="Google Shape;6930;p82"/>
          <p:cNvGrpSpPr/>
          <p:nvPr/>
        </p:nvGrpSpPr>
        <p:grpSpPr>
          <a:xfrm>
            <a:off x="4590755" y="6947435"/>
            <a:ext cx="668062" cy="668062"/>
            <a:chOff x="-34763900" y="3561225"/>
            <a:chExt cx="291450" cy="291450"/>
          </a:xfrm>
        </p:grpSpPr>
        <p:sp>
          <p:nvSpPr>
            <p:cNvPr id="6931" name="Google Shape;6931;p82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82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82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34" name="Google Shape;6934;p82"/>
          <p:cNvSpPr/>
          <p:nvPr/>
        </p:nvSpPr>
        <p:spPr>
          <a:xfrm>
            <a:off x="4587166" y="7770202"/>
            <a:ext cx="668062" cy="668004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35" name="Google Shape;6935;p82"/>
          <p:cNvGrpSpPr/>
          <p:nvPr/>
        </p:nvGrpSpPr>
        <p:grpSpPr>
          <a:xfrm>
            <a:off x="8806050" y="6113387"/>
            <a:ext cx="669838" cy="669838"/>
            <a:chOff x="-32927950" y="3227275"/>
            <a:chExt cx="292225" cy="292225"/>
          </a:xfrm>
        </p:grpSpPr>
        <p:sp>
          <p:nvSpPr>
            <p:cNvPr id="6936" name="Google Shape;6936;p82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82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82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82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82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1" name="Google Shape;6941;p82"/>
          <p:cNvGrpSpPr/>
          <p:nvPr/>
        </p:nvGrpSpPr>
        <p:grpSpPr>
          <a:xfrm>
            <a:off x="8805133" y="6947433"/>
            <a:ext cx="671672" cy="668062"/>
            <a:chOff x="-32927950" y="3586425"/>
            <a:chExt cx="293025" cy="291450"/>
          </a:xfrm>
        </p:grpSpPr>
        <p:sp>
          <p:nvSpPr>
            <p:cNvPr id="6942" name="Google Shape;6942;p82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82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82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82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82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7" name="Google Shape;6947;p82"/>
          <p:cNvGrpSpPr/>
          <p:nvPr/>
        </p:nvGrpSpPr>
        <p:grpSpPr>
          <a:xfrm>
            <a:off x="8806050" y="7768012"/>
            <a:ext cx="669838" cy="671672"/>
            <a:chOff x="-32927950" y="3944800"/>
            <a:chExt cx="292225" cy="293025"/>
          </a:xfrm>
        </p:grpSpPr>
        <p:sp>
          <p:nvSpPr>
            <p:cNvPr id="6948" name="Google Shape;6948;p82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82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82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82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82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82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82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82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82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7" name="Google Shape;6957;p82"/>
          <p:cNvGrpSpPr/>
          <p:nvPr/>
        </p:nvGrpSpPr>
        <p:grpSpPr>
          <a:xfrm>
            <a:off x="13016399" y="6114049"/>
            <a:ext cx="669838" cy="668520"/>
            <a:chOff x="-31094350" y="3194000"/>
            <a:chExt cx="292225" cy="291650"/>
          </a:xfrm>
        </p:grpSpPr>
        <p:sp>
          <p:nvSpPr>
            <p:cNvPr id="6958" name="Google Shape;6958;p82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82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82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82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82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82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82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82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6" name="Google Shape;6966;p82"/>
          <p:cNvGrpSpPr/>
          <p:nvPr/>
        </p:nvGrpSpPr>
        <p:grpSpPr>
          <a:xfrm>
            <a:off x="13017287" y="6946920"/>
            <a:ext cx="668062" cy="669093"/>
            <a:chOff x="-31093575" y="3552550"/>
            <a:chExt cx="291450" cy="291900"/>
          </a:xfrm>
        </p:grpSpPr>
        <p:sp>
          <p:nvSpPr>
            <p:cNvPr id="6967" name="Google Shape;6967;p82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82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82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82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1" name="Google Shape;6971;p82"/>
          <p:cNvGrpSpPr/>
          <p:nvPr/>
        </p:nvGrpSpPr>
        <p:grpSpPr>
          <a:xfrm>
            <a:off x="13017287" y="7769849"/>
            <a:ext cx="668062" cy="668004"/>
            <a:chOff x="-31093575" y="3911725"/>
            <a:chExt cx="291450" cy="291425"/>
          </a:xfrm>
        </p:grpSpPr>
        <p:sp>
          <p:nvSpPr>
            <p:cNvPr id="6972" name="Google Shape;6972;p82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82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4" name="Google Shape;6974;p82"/>
          <p:cNvGrpSpPr/>
          <p:nvPr/>
        </p:nvGrpSpPr>
        <p:grpSpPr>
          <a:xfrm>
            <a:off x="15558078" y="6113391"/>
            <a:ext cx="673448" cy="669838"/>
            <a:chOff x="-29946000" y="3183175"/>
            <a:chExt cx="293800" cy="292225"/>
          </a:xfrm>
        </p:grpSpPr>
        <p:sp>
          <p:nvSpPr>
            <p:cNvPr id="6975" name="Google Shape;6975;p82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82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82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82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82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82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1" name="Google Shape;6981;p82"/>
          <p:cNvGrpSpPr/>
          <p:nvPr/>
        </p:nvGrpSpPr>
        <p:grpSpPr>
          <a:xfrm>
            <a:off x="5418395" y="6113790"/>
            <a:ext cx="677059" cy="669036"/>
            <a:chOff x="-34408675" y="3202075"/>
            <a:chExt cx="295375" cy="291875"/>
          </a:xfrm>
        </p:grpSpPr>
        <p:sp>
          <p:nvSpPr>
            <p:cNvPr id="6982" name="Google Shape;6982;p82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82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82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82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6" name="Google Shape;6986;p82"/>
          <p:cNvGrpSpPr/>
          <p:nvPr/>
        </p:nvGrpSpPr>
        <p:grpSpPr>
          <a:xfrm>
            <a:off x="5422005" y="6944971"/>
            <a:ext cx="669838" cy="672990"/>
            <a:chOff x="-34405525" y="3558075"/>
            <a:chExt cx="292225" cy="293600"/>
          </a:xfrm>
        </p:grpSpPr>
        <p:sp>
          <p:nvSpPr>
            <p:cNvPr id="6987" name="Google Shape;6987;p82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82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82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0" name="Google Shape;6990;p82"/>
          <p:cNvGrpSpPr/>
          <p:nvPr/>
        </p:nvGrpSpPr>
        <p:grpSpPr>
          <a:xfrm>
            <a:off x="5421089" y="7769848"/>
            <a:ext cx="671672" cy="668004"/>
            <a:chOff x="-34406325" y="3919600"/>
            <a:chExt cx="293025" cy="291425"/>
          </a:xfrm>
        </p:grpSpPr>
        <p:sp>
          <p:nvSpPr>
            <p:cNvPr id="6991" name="Google Shape;6991;p82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82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82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82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82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82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82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8" name="Google Shape;6998;p82"/>
          <p:cNvGrpSpPr/>
          <p:nvPr/>
        </p:nvGrpSpPr>
        <p:grpSpPr>
          <a:xfrm>
            <a:off x="9653389" y="6125106"/>
            <a:ext cx="668062" cy="646400"/>
            <a:chOff x="-32568800" y="3232000"/>
            <a:chExt cx="291450" cy="282000"/>
          </a:xfrm>
        </p:grpSpPr>
        <p:sp>
          <p:nvSpPr>
            <p:cNvPr id="6999" name="Google Shape;6999;p82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82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1" name="Google Shape;7001;p82"/>
          <p:cNvGrpSpPr/>
          <p:nvPr/>
        </p:nvGrpSpPr>
        <p:grpSpPr>
          <a:xfrm>
            <a:off x="9652500" y="6947433"/>
            <a:ext cx="669838" cy="668062"/>
            <a:chOff x="-32569575" y="3586425"/>
            <a:chExt cx="292225" cy="291450"/>
          </a:xfrm>
        </p:grpSpPr>
        <p:sp>
          <p:nvSpPr>
            <p:cNvPr id="7002" name="Google Shape;7002;p82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82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4" name="Google Shape;7004;p82"/>
          <p:cNvGrpSpPr/>
          <p:nvPr/>
        </p:nvGrpSpPr>
        <p:grpSpPr>
          <a:xfrm>
            <a:off x="9635338" y="7769158"/>
            <a:ext cx="704164" cy="669380"/>
            <a:chOff x="-32576675" y="3944600"/>
            <a:chExt cx="307200" cy="292025"/>
          </a:xfrm>
        </p:grpSpPr>
        <p:sp>
          <p:nvSpPr>
            <p:cNvPr id="7005" name="Google Shape;7005;p82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82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7" name="Google Shape;7007;p82"/>
          <p:cNvGrpSpPr/>
          <p:nvPr/>
        </p:nvGrpSpPr>
        <p:grpSpPr>
          <a:xfrm>
            <a:off x="13876243" y="6113390"/>
            <a:ext cx="669838" cy="669838"/>
            <a:chOff x="-30735200" y="3192625"/>
            <a:chExt cx="292225" cy="292225"/>
          </a:xfrm>
        </p:grpSpPr>
        <p:sp>
          <p:nvSpPr>
            <p:cNvPr id="7008" name="Google Shape;7008;p82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82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82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82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82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82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82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5" name="Google Shape;7015;p82"/>
          <p:cNvGrpSpPr/>
          <p:nvPr/>
        </p:nvGrpSpPr>
        <p:grpSpPr>
          <a:xfrm>
            <a:off x="13876243" y="6948038"/>
            <a:ext cx="669838" cy="666858"/>
            <a:chOff x="-30735200" y="3552550"/>
            <a:chExt cx="292225" cy="290925"/>
          </a:xfrm>
        </p:grpSpPr>
        <p:sp>
          <p:nvSpPr>
            <p:cNvPr id="7016" name="Google Shape;7016;p82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82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8" name="Google Shape;7018;p82"/>
          <p:cNvGrpSpPr/>
          <p:nvPr/>
        </p:nvGrpSpPr>
        <p:grpSpPr>
          <a:xfrm>
            <a:off x="13876243" y="7769820"/>
            <a:ext cx="669838" cy="668062"/>
            <a:chOff x="-30735200" y="3910925"/>
            <a:chExt cx="292225" cy="291450"/>
          </a:xfrm>
        </p:grpSpPr>
        <p:sp>
          <p:nvSpPr>
            <p:cNvPr id="7019" name="Google Shape;7019;p82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82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21" name="Google Shape;7021;p82"/>
          <p:cNvSpPr/>
          <p:nvPr/>
        </p:nvSpPr>
        <p:spPr>
          <a:xfrm>
            <a:off x="15556792" y="6947757"/>
            <a:ext cx="669838" cy="668062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2" name="Google Shape;7022;p82"/>
          <p:cNvGrpSpPr/>
          <p:nvPr/>
        </p:nvGrpSpPr>
        <p:grpSpPr>
          <a:xfrm>
            <a:off x="14720564" y="3356974"/>
            <a:ext cx="659077" cy="657234"/>
            <a:chOff x="2821450" y="2957850"/>
            <a:chExt cx="259275" cy="258550"/>
          </a:xfrm>
        </p:grpSpPr>
        <p:sp>
          <p:nvSpPr>
            <p:cNvPr id="7023" name="Google Shape;7023;p82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82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82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029" name="Shape 7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0" name="Google Shape;7030;p83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31" name="Google Shape;7031;p83"/>
          <p:cNvSpPr/>
          <p:nvPr/>
        </p:nvSpPr>
        <p:spPr>
          <a:xfrm>
            <a:off x="2046487" y="3415410"/>
            <a:ext cx="668020" cy="595027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32" name="Google Shape;7032;p83"/>
          <p:cNvGrpSpPr/>
          <p:nvPr/>
        </p:nvGrpSpPr>
        <p:grpSpPr>
          <a:xfrm>
            <a:off x="2045032" y="4223281"/>
            <a:ext cx="669773" cy="671582"/>
            <a:chOff x="-28467625" y="2331750"/>
            <a:chExt cx="296150" cy="296950"/>
          </a:xfrm>
        </p:grpSpPr>
        <p:sp>
          <p:nvSpPr>
            <p:cNvPr id="7033" name="Google Shape;7033;p83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83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5" name="Google Shape;7035;p83"/>
          <p:cNvGrpSpPr/>
          <p:nvPr/>
        </p:nvGrpSpPr>
        <p:grpSpPr>
          <a:xfrm>
            <a:off x="2071747" y="5061345"/>
            <a:ext cx="616343" cy="664515"/>
            <a:chOff x="-28461325" y="2701925"/>
            <a:chExt cx="272525" cy="293825"/>
          </a:xfrm>
        </p:grpSpPr>
        <p:sp>
          <p:nvSpPr>
            <p:cNvPr id="7036" name="Google Shape;7036;p83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83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83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9" name="Google Shape;7039;p83"/>
          <p:cNvGrpSpPr/>
          <p:nvPr/>
        </p:nvGrpSpPr>
        <p:grpSpPr>
          <a:xfrm>
            <a:off x="6278681" y="3498325"/>
            <a:ext cx="669773" cy="429308"/>
            <a:chOff x="-26585200" y="2025375"/>
            <a:chExt cx="296150" cy="189825"/>
          </a:xfrm>
        </p:grpSpPr>
        <p:sp>
          <p:nvSpPr>
            <p:cNvPr id="7040" name="Google Shape;7040;p83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83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83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83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83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5" name="Google Shape;7045;p83"/>
          <p:cNvGrpSpPr/>
          <p:nvPr/>
        </p:nvGrpSpPr>
        <p:grpSpPr>
          <a:xfrm>
            <a:off x="6279557" y="4225062"/>
            <a:ext cx="668020" cy="668020"/>
            <a:chOff x="-26584425" y="2340425"/>
            <a:chExt cx="295375" cy="295375"/>
          </a:xfrm>
        </p:grpSpPr>
        <p:sp>
          <p:nvSpPr>
            <p:cNvPr id="7046" name="Google Shape;7046;p83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83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83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83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83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1" name="Google Shape;7051;p83"/>
          <p:cNvGrpSpPr/>
          <p:nvPr/>
        </p:nvGrpSpPr>
        <p:grpSpPr>
          <a:xfrm>
            <a:off x="6269776" y="5059366"/>
            <a:ext cx="687583" cy="668472"/>
            <a:chOff x="-26585200" y="2710400"/>
            <a:chExt cx="304025" cy="295575"/>
          </a:xfrm>
        </p:grpSpPr>
        <p:sp>
          <p:nvSpPr>
            <p:cNvPr id="7052" name="Google Shape;7052;p83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83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83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83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83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83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83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83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83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83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83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83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4" name="Google Shape;7064;p83"/>
          <p:cNvGrpSpPr/>
          <p:nvPr/>
        </p:nvGrpSpPr>
        <p:grpSpPr>
          <a:xfrm>
            <a:off x="10478953" y="3378941"/>
            <a:ext cx="669829" cy="668077"/>
            <a:chOff x="-24709875" y="1970225"/>
            <a:chExt cx="296175" cy="295400"/>
          </a:xfrm>
        </p:grpSpPr>
        <p:sp>
          <p:nvSpPr>
            <p:cNvPr id="7065" name="Google Shape;7065;p83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83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7" name="Google Shape;7067;p83"/>
          <p:cNvGrpSpPr/>
          <p:nvPr/>
        </p:nvGrpSpPr>
        <p:grpSpPr>
          <a:xfrm>
            <a:off x="10539507" y="4224186"/>
            <a:ext cx="548721" cy="669773"/>
            <a:chOff x="-24683100" y="2340425"/>
            <a:chExt cx="242625" cy="296150"/>
          </a:xfrm>
        </p:grpSpPr>
        <p:sp>
          <p:nvSpPr>
            <p:cNvPr id="7068" name="Google Shape;7068;p83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83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83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83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2" name="Google Shape;7072;p83"/>
          <p:cNvSpPr/>
          <p:nvPr/>
        </p:nvSpPr>
        <p:spPr>
          <a:xfrm>
            <a:off x="10540037" y="5058611"/>
            <a:ext cx="548664" cy="669829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73" name="Google Shape;7073;p83"/>
          <p:cNvGrpSpPr/>
          <p:nvPr/>
        </p:nvGrpSpPr>
        <p:grpSpPr>
          <a:xfrm>
            <a:off x="14712492" y="3378941"/>
            <a:ext cx="682268" cy="668077"/>
            <a:chOff x="-22881800" y="1971800"/>
            <a:chExt cx="301675" cy="295400"/>
          </a:xfrm>
        </p:grpSpPr>
        <p:sp>
          <p:nvSpPr>
            <p:cNvPr id="7074" name="Google Shape;7074;p83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83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83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83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83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83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80" name="Google Shape;7080;p83"/>
          <p:cNvSpPr/>
          <p:nvPr/>
        </p:nvSpPr>
        <p:spPr>
          <a:xfrm>
            <a:off x="2915696" y="3378009"/>
            <a:ext cx="595027" cy="669829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1" name="Google Shape;7081;p83"/>
          <p:cNvSpPr/>
          <p:nvPr/>
        </p:nvSpPr>
        <p:spPr>
          <a:xfrm>
            <a:off x="2874734" y="4224317"/>
            <a:ext cx="676953" cy="669377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82" name="Google Shape;7082;p83"/>
          <p:cNvGrpSpPr/>
          <p:nvPr/>
        </p:nvGrpSpPr>
        <p:grpSpPr>
          <a:xfrm>
            <a:off x="2997080" y="5058688"/>
            <a:ext cx="431117" cy="669829"/>
            <a:chOff x="-28043900" y="2701925"/>
            <a:chExt cx="190625" cy="296175"/>
          </a:xfrm>
        </p:grpSpPr>
        <p:sp>
          <p:nvSpPr>
            <p:cNvPr id="7083" name="Google Shape;7083;p83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83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83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83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83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8" name="Google Shape;7088;p83"/>
          <p:cNvGrpSpPr/>
          <p:nvPr/>
        </p:nvGrpSpPr>
        <p:grpSpPr>
          <a:xfrm>
            <a:off x="7106935" y="3378969"/>
            <a:ext cx="669829" cy="668020"/>
            <a:chOff x="-26215025" y="1971025"/>
            <a:chExt cx="296175" cy="295375"/>
          </a:xfrm>
        </p:grpSpPr>
        <p:sp>
          <p:nvSpPr>
            <p:cNvPr id="7089" name="Google Shape;7089;p83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83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83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83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83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83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83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83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7" name="Google Shape;7097;p83"/>
          <p:cNvGrpSpPr/>
          <p:nvPr/>
        </p:nvGrpSpPr>
        <p:grpSpPr>
          <a:xfrm>
            <a:off x="7106031" y="4225939"/>
            <a:ext cx="671639" cy="666267"/>
            <a:chOff x="-26215825" y="2341200"/>
            <a:chExt cx="296975" cy="294600"/>
          </a:xfrm>
        </p:grpSpPr>
        <p:sp>
          <p:nvSpPr>
            <p:cNvPr id="7098" name="Google Shape;7098;p83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83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0" name="Google Shape;7100;p83"/>
          <p:cNvGrpSpPr/>
          <p:nvPr/>
        </p:nvGrpSpPr>
        <p:grpSpPr>
          <a:xfrm>
            <a:off x="7166614" y="5059593"/>
            <a:ext cx="550473" cy="668020"/>
            <a:chOff x="-26179575" y="2710600"/>
            <a:chExt cx="243400" cy="295375"/>
          </a:xfrm>
        </p:grpSpPr>
        <p:sp>
          <p:nvSpPr>
            <p:cNvPr id="7101" name="Google Shape;7101;p83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83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83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4" name="Google Shape;7104;p83"/>
          <p:cNvGrpSpPr/>
          <p:nvPr/>
        </p:nvGrpSpPr>
        <p:grpSpPr>
          <a:xfrm>
            <a:off x="11345385" y="3378969"/>
            <a:ext cx="637771" cy="668020"/>
            <a:chOff x="-24328675" y="1971025"/>
            <a:chExt cx="282000" cy="295375"/>
          </a:xfrm>
        </p:grpSpPr>
        <p:sp>
          <p:nvSpPr>
            <p:cNvPr id="7105" name="Google Shape;7105;p83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83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7" name="Google Shape;7107;p83"/>
          <p:cNvGrpSpPr/>
          <p:nvPr/>
        </p:nvGrpSpPr>
        <p:grpSpPr>
          <a:xfrm>
            <a:off x="11349851" y="4225062"/>
            <a:ext cx="628838" cy="668020"/>
            <a:chOff x="-24330250" y="2340425"/>
            <a:chExt cx="278050" cy="295375"/>
          </a:xfrm>
        </p:grpSpPr>
        <p:sp>
          <p:nvSpPr>
            <p:cNvPr id="7108" name="Google Shape;7108;p83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83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83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83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83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83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83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5" name="Google Shape;7115;p83"/>
          <p:cNvGrpSpPr/>
          <p:nvPr/>
        </p:nvGrpSpPr>
        <p:grpSpPr>
          <a:xfrm>
            <a:off x="11330260" y="5059593"/>
            <a:ext cx="668020" cy="668020"/>
            <a:chOff x="-24338900" y="2710600"/>
            <a:chExt cx="295375" cy="295375"/>
          </a:xfrm>
        </p:grpSpPr>
        <p:sp>
          <p:nvSpPr>
            <p:cNvPr id="7116" name="Google Shape;7116;p83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83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8" name="Google Shape;7118;p83"/>
          <p:cNvGrpSpPr/>
          <p:nvPr/>
        </p:nvGrpSpPr>
        <p:grpSpPr>
          <a:xfrm>
            <a:off x="14717835" y="4226193"/>
            <a:ext cx="671582" cy="665758"/>
            <a:chOff x="-22859750" y="2335900"/>
            <a:chExt cx="296950" cy="294375"/>
          </a:xfrm>
        </p:grpSpPr>
        <p:sp>
          <p:nvSpPr>
            <p:cNvPr id="7119" name="Google Shape;7119;p83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83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83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2" name="Google Shape;7122;p83"/>
          <p:cNvGrpSpPr/>
          <p:nvPr/>
        </p:nvGrpSpPr>
        <p:grpSpPr>
          <a:xfrm>
            <a:off x="3764680" y="3378941"/>
            <a:ext cx="589656" cy="668077"/>
            <a:chOff x="-27710725" y="1959200"/>
            <a:chExt cx="260725" cy="295400"/>
          </a:xfrm>
        </p:grpSpPr>
        <p:sp>
          <p:nvSpPr>
            <p:cNvPr id="7123" name="Google Shape;7123;p83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83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5" name="Google Shape;7125;p83"/>
          <p:cNvGrpSpPr/>
          <p:nvPr/>
        </p:nvGrpSpPr>
        <p:grpSpPr>
          <a:xfrm>
            <a:off x="3722812" y="4340828"/>
            <a:ext cx="673391" cy="436489"/>
            <a:chOff x="-27728850" y="2382950"/>
            <a:chExt cx="297750" cy="193000"/>
          </a:xfrm>
        </p:grpSpPr>
        <p:sp>
          <p:nvSpPr>
            <p:cNvPr id="7126" name="Google Shape;7126;p83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83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83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9" name="Google Shape;7129;p83"/>
          <p:cNvSpPr/>
          <p:nvPr/>
        </p:nvSpPr>
        <p:spPr>
          <a:xfrm>
            <a:off x="3724252" y="5071530"/>
            <a:ext cx="671639" cy="643991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0" name="Google Shape;7130;p83"/>
          <p:cNvSpPr/>
          <p:nvPr/>
        </p:nvSpPr>
        <p:spPr>
          <a:xfrm>
            <a:off x="7943800" y="3378009"/>
            <a:ext cx="669829" cy="669829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1" name="Google Shape;7131;p83"/>
          <p:cNvGrpSpPr/>
          <p:nvPr/>
        </p:nvGrpSpPr>
        <p:grpSpPr>
          <a:xfrm>
            <a:off x="7943275" y="4242873"/>
            <a:ext cx="669829" cy="632400"/>
            <a:chOff x="-25844850" y="2357750"/>
            <a:chExt cx="296175" cy="279625"/>
          </a:xfrm>
        </p:grpSpPr>
        <p:sp>
          <p:nvSpPr>
            <p:cNvPr id="7132" name="Google Shape;7132;p83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83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83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83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83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83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8" name="Google Shape;7138;p83"/>
          <p:cNvSpPr/>
          <p:nvPr/>
        </p:nvSpPr>
        <p:spPr>
          <a:xfrm>
            <a:off x="7939362" y="5058837"/>
            <a:ext cx="678706" cy="669377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9" name="Google Shape;7139;p83"/>
          <p:cNvGrpSpPr/>
          <p:nvPr/>
        </p:nvGrpSpPr>
        <p:grpSpPr>
          <a:xfrm>
            <a:off x="12291990" y="3378941"/>
            <a:ext cx="432927" cy="668077"/>
            <a:chOff x="-23917525" y="1970225"/>
            <a:chExt cx="191425" cy="295400"/>
          </a:xfrm>
        </p:grpSpPr>
        <p:sp>
          <p:nvSpPr>
            <p:cNvPr id="7140" name="Google Shape;7140;p83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83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83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3" name="Google Shape;7143;p83"/>
          <p:cNvGrpSpPr/>
          <p:nvPr/>
        </p:nvGrpSpPr>
        <p:grpSpPr>
          <a:xfrm>
            <a:off x="12207406" y="4224186"/>
            <a:ext cx="602094" cy="669773"/>
            <a:chOff x="-23952175" y="2340425"/>
            <a:chExt cx="266225" cy="296150"/>
          </a:xfrm>
        </p:grpSpPr>
        <p:sp>
          <p:nvSpPr>
            <p:cNvPr id="7144" name="Google Shape;7144;p83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83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6" name="Google Shape;7146;p83"/>
          <p:cNvSpPr/>
          <p:nvPr/>
        </p:nvSpPr>
        <p:spPr>
          <a:xfrm>
            <a:off x="12156216" y="5060166"/>
            <a:ext cx="705450" cy="66672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7" name="Google Shape;7147;p83"/>
          <p:cNvGrpSpPr/>
          <p:nvPr/>
        </p:nvGrpSpPr>
        <p:grpSpPr>
          <a:xfrm>
            <a:off x="14827381" y="5056907"/>
            <a:ext cx="452490" cy="673391"/>
            <a:chOff x="-22811700" y="2700350"/>
            <a:chExt cx="200075" cy="297750"/>
          </a:xfrm>
        </p:grpSpPr>
        <p:sp>
          <p:nvSpPr>
            <p:cNvPr id="7148" name="Google Shape;7148;p83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83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83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1" name="Google Shape;7151;p83"/>
          <p:cNvGrpSpPr/>
          <p:nvPr/>
        </p:nvGrpSpPr>
        <p:grpSpPr>
          <a:xfrm>
            <a:off x="4572366" y="3378065"/>
            <a:ext cx="671582" cy="669829"/>
            <a:chOff x="-27358650" y="1961575"/>
            <a:chExt cx="296950" cy="296175"/>
          </a:xfrm>
        </p:grpSpPr>
        <p:sp>
          <p:nvSpPr>
            <p:cNvPr id="7152" name="Google Shape;7152;p83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83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54" name="Google Shape;7154;p83"/>
          <p:cNvSpPr/>
          <p:nvPr/>
        </p:nvSpPr>
        <p:spPr>
          <a:xfrm>
            <a:off x="4651286" y="4224939"/>
            <a:ext cx="514853" cy="668133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5" name="Google Shape;7155;p83"/>
          <p:cNvSpPr/>
          <p:nvPr/>
        </p:nvSpPr>
        <p:spPr>
          <a:xfrm>
            <a:off x="4572922" y="5058611"/>
            <a:ext cx="671582" cy="669829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6" name="Google Shape;7156;p83"/>
          <p:cNvSpPr/>
          <p:nvPr/>
        </p:nvSpPr>
        <p:spPr>
          <a:xfrm>
            <a:off x="8831467" y="3379790"/>
            <a:ext cx="609275" cy="666267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57" name="Google Shape;7157;p83"/>
          <p:cNvGrpSpPr/>
          <p:nvPr/>
        </p:nvGrpSpPr>
        <p:grpSpPr>
          <a:xfrm>
            <a:off x="8798015" y="4244654"/>
            <a:ext cx="675144" cy="628838"/>
            <a:chOff x="-25477800" y="2357750"/>
            <a:chExt cx="298525" cy="278050"/>
          </a:xfrm>
        </p:grpSpPr>
        <p:sp>
          <p:nvSpPr>
            <p:cNvPr id="7158" name="Google Shape;7158;p83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83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0" name="Google Shape;7160;p83"/>
          <p:cNvSpPr/>
          <p:nvPr/>
        </p:nvSpPr>
        <p:spPr>
          <a:xfrm>
            <a:off x="8800314" y="5059374"/>
            <a:ext cx="671582" cy="668303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1" name="Google Shape;7161;p83"/>
          <p:cNvGrpSpPr/>
          <p:nvPr/>
        </p:nvGrpSpPr>
        <p:grpSpPr>
          <a:xfrm>
            <a:off x="13024874" y="3378969"/>
            <a:ext cx="669829" cy="668020"/>
            <a:chOff x="-23599325" y="1971025"/>
            <a:chExt cx="296175" cy="295375"/>
          </a:xfrm>
        </p:grpSpPr>
        <p:sp>
          <p:nvSpPr>
            <p:cNvPr id="7162" name="Google Shape;7162;p83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83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4" name="Google Shape;7164;p83"/>
          <p:cNvSpPr/>
          <p:nvPr/>
        </p:nvSpPr>
        <p:spPr>
          <a:xfrm>
            <a:off x="13026258" y="4223215"/>
            <a:ext cx="668020" cy="671582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5" name="Google Shape;7165;p83"/>
          <p:cNvSpPr/>
          <p:nvPr/>
        </p:nvSpPr>
        <p:spPr>
          <a:xfrm>
            <a:off x="13021791" y="5079983"/>
            <a:ext cx="676953" cy="627085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6" name="Google Shape;7166;p83"/>
          <p:cNvSpPr/>
          <p:nvPr/>
        </p:nvSpPr>
        <p:spPr>
          <a:xfrm>
            <a:off x="15557418" y="3378009"/>
            <a:ext cx="673391" cy="669829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7" name="Google Shape;7167;p83"/>
          <p:cNvGrpSpPr/>
          <p:nvPr/>
        </p:nvGrpSpPr>
        <p:grpSpPr>
          <a:xfrm>
            <a:off x="5410302" y="3378291"/>
            <a:ext cx="682268" cy="669377"/>
            <a:chOff x="-26993200" y="1961775"/>
            <a:chExt cx="301675" cy="295975"/>
          </a:xfrm>
        </p:grpSpPr>
        <p:sp>
          <p:nvSpPr>
            <p:cNvPr id="7168" name="Google Shape;7168;p83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83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83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1" name="Google Shape;7171;p83"/>
          <p:cNvGrpSpPr/>
          <p:nvPr/>
        </p:nvGrpSpPr>
        <p:grpSpPr>
          <a:xfrm>
            <a:off x="5457513" y="4225062"/>
            <a:ext cx="587846" cy="668020"/>
            <a:chOff x="-26970350" y="2332550"/>
            <a:chExt cx="259925" cy="295375"/>
          </a:xfrm>
        </p:grpSpPr>
        <p:sp>
          <p:nvSpPr>
            <p:cNvPr id="7172" name="Google Shape;7172;p83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83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4" name="Google Shape;7174;p83"/>
          <p:cNvGrpSpPr/>
          <p:nvPr/>
        </p:nvGrpSpPr>
        <p:grpSpPr>
          <a:xfrm>
            <a:off x="5418330" y="5119271"/>
            <a:ext cx="666211" cy="548664"/>
            <a:chOff x="-26986100" y="2735800"/>
            <a:chExt cx="294575" cy="242600"/>
          </a:xfrm>
        </p:grpSpPr>
        <p:sp>
          <p:nvSpPr>
            <p:cNvPr id="7175" name="Google Shape;7175;p83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83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7" name="Google Shape;7177;p83"/>
          <p:cNvSpPr/>
          <p:nvPr/>
        </p:nvSpPr>
        <p:spPr>
          <a:xfrm>
            <a:off x="9635742" y="3378913"/>
            <a:ext cx="668020" cy="66802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8" name="Google Shape;7178;p83"/>
          <p:cNvGrpSpPr/>
          <p:nvPr/>
        </p:nvGrpSpPr>
        <p:grpSpPr>
          <a:xfrm>
            <a:off x="9635231" y="4224186"/>
            <a:ext cx="668020" cy="669773"/>
            <a:chOff x="-25104475" y="2340425"/>
            <a:chExt cx="295375" cy="296150"/>
          </a:xfrm>
        </p:grpSpPr>
        <p:sp>
          <p:nvSpPr>
            <p:cNvPr id="7179" name="Google Shape;7179;p83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83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83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83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83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83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83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83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83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8" name="Google Shape;7188;p83"/>
          <p:cNvSpPr/>
          <p:nvPr/>
        </p:nvSpPr>
        <p:spPr>
          <a:xfrm>
            <a:off x="9632180" y="5144127"/>
            <a:ext cx="675144" cy="498796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89" name="Google Shape;7189;p83"/>
          <p:cNvGrpSpPr/>
          <p:nvPr/>
        </p:nvGrpSpPr>
        <p:grpSpPr>
          <a:xfrm>
            <a:off x="13871742" y="3378065"/>
            <a:ext cx="671582" cy="669829"/>
            <a:chOff x="-23229925" y="1970225"/>
            <a:chExt cx="296950" cy="296175"/>
          </a:xfrm>
        </p:grpSpPr>
        <p:sp>
          <p:nvSpPr>
            <p:cNvPr id="7190" name="Google Shape;7190;p83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83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83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83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4" name="Google Shape;7194;p83"/>
          <p:cNvGrpSpPr/>
          <p:nvPr/>
        </p:nvGrpSpPr>
        <p:grpSpPr>
          <a:xfrm>
            <a:off x="13951888" y="4223281"/>
            <a:ext cx="511291" cy="671582"/>
            <a:chOff x="-23177950" y="2340425"/>
            <a:chExt cx="226075" cy="296950"/>
          </a:xfrm>
        </p:grpSpPr>
        <p:sp>
          <p:nvSpPr>
            <p:cNvPr id="7195" name="Google Shape;7195;p83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83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7" name="Google Shape;7197;p83"/>
          <p:cNvGrpSpPr/>
          <p:nvPr/>
        </p:nvGrpSpPr>
        <p:grpSpPr>
          <a:xfrm>
            <a:off x="13872619" y="5058688"/>
            <a:ext cx="669829" cy="669829"/>
            <a:chOff x="-23229150" y="2710600"/>
            <a:chExt cx="296175" cy="296175"/>
          </a:xfrm>
        </p:grpSpPr>
        <p:sp>
          <p:nvSpPr>
            <p:cNvPr id="7198" name="Google Shape;7198;p83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83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0" name="Google Shape;7200;p83"/>
          <p:cNvSpPr/>
          <p:nvPr/>
        </p:nvSpPr>
        <p:spPr>
          <a:xfrm>
            <a:off x="15559199" y="4224996"/>
            <a:ext cx="669829" cy="66802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01" name="Google Shape;7201;p83"/>
          <p:cNvGrpSpPr/>
          <p:nvPr/>
        </p:nvGrpSpPr>
        <p:grpSpPr>
          <a:xfrm>
            <a:off x="2042318" y="6116552"/>
            <a:ext cx="675201" cy="586094"/>
            <a:chOff x="-28462125" y="3199700"/>
            <a:chExt cx="298550" cy="259150"/>
          </a:xfrm>
        </p:grpSpPr>
        <p:sp>
          <p:nvSpPr>
            <p:cNvPr id="7202" name="Google Shape;7202;p83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83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83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5" name="Google Shape;7205;p83"/>
          <p:cNvGrpSpPr/>
          <p:nvPr/>
        </p:nvGrpSpPr>
        <p:grpSpPr>
          <a:xfrm>
            <a:off x="2044127" y="6899631"/>
            <a:ext cx="671582" cy="669829"/>
            <a:chOff x="-28461325" y="3545475"/>
            <a:chExt cx="296950" cy="296175"/>
          </a:xfrm>
        </p:grpSpPr>
        <p:sp>
          <p:nvSpPr>
            <p:cNvPr id="7206" name="Google Shape;7206;p83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83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83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83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83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83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2" name="Google Shape;7212;p83"/>
          <p:cNvGrpSpPr/>
          <p:nvPr/>
        </p:nvGrpSpPr>
        <p:grpSpPr>
          <a:xfrm>
            <a:off x="2036975" y="7768057"/>
            <a:ext cx="685887" cy="669773"/>
            <a:chOff x="-28463700" y="3914875"/>
            <a:chExt cx="303275" cy="296150"/>
          </a:xfrm>
        </p:grpSpPr>
        <p:sp>
          <p:nvSpPr>
            <p:cNvPr id="7213" name="Google Shape;7213;p83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83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5" name="Google Shape;7215;p83"/>
          <p:cNvGrpSpPr/>
          <p:nvPr/>
        </p:nvGrpSpPr>
        <p:grpSpPr>
          <a:xfrm>
            <a:off x="6279558" y="6194040"/>
            <a:ext cx="668020" cy="431118"/>
            <a:chOff x="-26573400" y="3224125"/>
            <a:chExt cx="295375" cy="190625"/>
          </a:xfrm>
        </p:grpSpPr>
        <p:sp>
          <p:nvSpPr>
            <p:cNvPr id="7216" name="Google Shape;7216;p83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83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8" name="Google Shape;7218;p83"/>
          <p:cNvGrpSpPr/>
          <p:nvPr/>
        </p:nvGrpSpPr>
        <p:grpSpPr>
          <a:xfrm>
            <a:off x="6279558" y="6900507"/>
            <a:ext cx="668020" cy="668077"/>
            <a:chOff x="-26573400" y="3546250"/>
            <a:chExt cx="295375" cy="295400"/>
          </a:xfrm>
        </p:grpSpPr>
        <p:sp>
          <p:nvSpPr>
            <p:cNvPr id="7219" name="Google Shape;7219;p83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83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83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83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83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4" name="Google Shape;7224;p83"/>
          <p:cNvGrpSpPr/>
          <p:nvPr/>
        </p:nvGrpSpPr>
        <p:grpSpPr>
          <a:xfrm>
            <a:off x="6257309" y="7768679"/>
            <a:ext cx="712517" cy="668529"/>
            <a:chOff x="-26583625" y="3917025"/>
            <a:chExt cx="315050" cy="295600"/>
          </a:xfrm>
        </p:grpSpPr>
        <p:sp>
          <p:nvSpPr>
            <p:cNvPr id="7225" name="Google Shape;7225;p83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83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83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83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29" name="Google Shape;7229;p83"/>
          <p:cNvSpPr/>
          <p:nvPr/>
        </p:nvSpPr>
        <p:spPr>
          <a:xfrm>
            <a:off x="10479455" y="6075498"/>
            <a:ext cx="669829" cy="66802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0" name="Google Shape;7230;p83"/>
          <p:cNvGrpSpPr/>
          <p:nvPr/>
        </p:nvGrpSpPr>
        <p:grpSpPr>
          <a:xfrm>
            <a:off x="10539507" y="6899630"/>
            <a:ext cx="548721" cy="669829"/>
            <a:chOff x="-24694925" y="3518700"/>
            <a:chExt cx="242625" cy="296175"/>
          </a:xfrm>
        </p:grpSpPr>
        <p:sp>
          <p:nvSpPr>
            <p:cNvPr id="7231" name="Google Shape;7231;p83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83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83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83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5" name="Google Shape;7235;p83"/>
          <p:cNvGrpSpPr/>
          <p:nvPr/>
        </p:nvGrpSpPr>
        <p:grpSpPr>
          <a:xfrm>
            <a:off x="10538631" y="7768028"/>
            <a:ext cx="550473" cy="669829"/>
            <a:chOff x="-24709100" y="3888875"/>
            <a:chExt cx="243400" cy="296175"/>
          </a:xfrm>
        </p:grpSpPr>
        <p:sp>
          <p:nvSpPr>
            <p:cNvPr id="7236" name="Google Shape;7236;p83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83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83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9" name="Google Shape;7239;p83"/>
          <p:cNvGrpSpPr/>
          <p:nvPr/>
        </p:nvGrpSpPr>
        <p:grpSpPr>
          <a:xfrm>
            <a:off x="14715178" y="6077792"/>
            <a:ext cx="676897" cy="663610"/>
            <a:chOff x="-22863675" y="3131775"/>
            <a:chExt cx="299300" cy="293425"/>
          </a:xfrm>
        </p:grpSpPr>
        <p:sp>
          <p:nvSpPr>
            <p:cNvPr id="7240" name="Google Shape;7240;p83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83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83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3" name="Google Shape;7243;p83"/>
          <p:cNvGrpSpPr/>
          <p:nvPr/>
        </p:nvGrpSpPr>
        <p:grpSpPr>
          <a:xfrm>
            <a:off x="2917812" y="6074712"/>
            <a:ext cx="589656" cy="669773"/>
            <a:chOff x="-28069875" y="3175300"/>
            <a:chExt cx="260725" cy="296150"/>
          </a:xfrm>
        </p:grpSpPr>
        <p:sp>
          <p:nvSpPr>
            <p:cNvPr id="7244" name="Google Shape;7244;p83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83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83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83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83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83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83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83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83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3" name="Google Shape;7253;p83"/>
          <p:cNvSpPr/>
          <p:nvPr/>
        </p:nvSpPr>
        <p:spPr>
          <a:xfrm>
            <a:off x="2878324" y="6901537"/>
            <a:ext cx="669773" cy="665815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54" name="Google Shape;7254;p83"/>
          <p:cNvGrpSpPr/>
          <p:nvPr/>
        </p:nvGrpSpPr>
        <p:grpSpPr>
          <a:xfrm>
            <a:off x="2996176" y="7768933"/>
            <a:ext cx="432927" cy="668020"/>
            <a:chOff x="-28032075" y="3916450"/>
            <a:chExt cx="191425" cy="295375"/>
          </a:xfrm>
        </p:grpSpPr>
        <p:sp>
          <p:nvSpPr>
            <p:cNvPr id="7255" name="Google Shape;7255;p83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83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83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8" name="Google Shape;7258;p83"/>
          <p:cNvGrpSpPr/>
          <p:nvPr/>
        </p:nvGrpSpPr>
        <p:grpSpPr>
          <a:xfrm>
            <a:off x="7106936" y="6074684"/>
            <a:ext cx="669829" cy="669829"/>
            <a:chOff x="-26201650" y="3176075"/>
            <a:chExt cx="296175" cy="296175"/>
          </a:xfrm>
        </p:grpSpPr>
        <p:sp>
          <p:nvSpPr>
            <p:cNvPr id="7259" name="Google Shape;7259;p83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83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1" name="Google Shape;7261;p83"/>
          <p:cNvGrpSpPr/>
          <p:nvPr/>
        </p:nvGrpSpPr>
        <p:grpSpPr>
          <a:xfrm>
            <a:off x="7106031" y="6900536"/>
            <a:ext cx="671639" cy="668020"/>
            <a:chOff x="-26204800" y="3547050"/>
            <a:chExt cx="296975" cy="295375"/>
          </a:xfrm>
        </p:grpSpPr>
        <p:sp>
          <p:nvSpPr>
            <p:cNvPr id="7262" name="Google Shape;7262;p83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83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64" name="Google Shape;7264;p83"/>
          <p:cNvSpPr/>
          <p:nvPr/>
        </p:nvSpPr>
        <p:spPr>
          <a:xfrm>
            <a:off x="7168050" y="7767917"/>
            <a:ext cx="548664" cy="669829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5" name="Google Shape;7265;p83"/>
          <p:cNvGrpSpPr/>
          <p:nvPr/>
        </p:nvGrpSpPr>
        <p:grpSpPr>
          <a:xfrm>
            <a:off x="11336479" y="6074683"/>
            <a:ext cx="655581" cy="669829"/>
            <a:chOff x="-24353875" y="3147725"/>
            <a:chExt cx="289875" cy="296175"/>
          </a:xfrm>
        </p:grpSpPr>
        <p:sp>
          <p:nvSpPr>
            <p:cNvPr id="7266" name="Google Shape;7266;p83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83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8" name="Google Shape;7268;p83"/>
          <p:cNvGrpSpPr/>
          <p:nvPr/>
        </p:nvGrpSpPr>
        <p:grpSpPr>
          <a:xfrm>
            <a:off x="11351632" y="6900507"/>
            <a:ext cx="625276" cy="668077"/>
            <a:chOff x="-24344425" y="3519475"/>
            <a:chExt cx="276475" cy="295400"/>
          </a:xfrm>
        </p:grpSpPr>
        <p:sp>
          <p:nvSpPr>
            <p:cNvPr id="7269" name="Google Shape;7269;p83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83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1" name="Google Shape;7271;p83"/>
          <p:cNvGrpSpPr/>
          <p:nvPr/>
        </p:nvGrpSpPr>
        <p:grpSpPr>
          <a:xfrm>
            <a:off x="11332041" y="7772494"/>
            <a:ext cx="664458" cy="660896"/>
            <a:chOff x="-24353075" y="3891250"/>
            <a:chExt cx="293800" cy="292225"/>
          </a:xfrm>
        </p:grpSpPr>
        <p:sp>
          <p:nvSpPr>
            <p:cNvPr id="7272" name="Google Shape;7272;p83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83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4" name="Google Shape;7274;p83"/>
          <p:cNvGrpSpPr/>
          <p:nvPr/>
        </p:nvGrpSpPr>
        <p:grpSpPr>
          <a:xfrm>
            <a:off x="14717835" y="6900930"/>
            <a:ext cx="671582" cy="667229"/>
            <a:chOff x="-22845575" y="3504075"/>
            <a:chExt cx="296950" cy="295025"/>
          </a:xfrm>
        </p:grpSpPr>
        <p:sp>
          <p:nvSpPr>
            <p:cNvPr id="7275" name="Google Shape;7275;p83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83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7" name="Google Shape;7277;p83"/>
          <p:cNvGrpSpPr/>
          <p:nvPr/>
        </p:nvGrpSpPr>
        <p:grpSpPr>
          <a:xfrm>
            <a:off x="3775366" y="6075589"/>
            <a:ext cx="568284" cy="668020"/>
            <a:chOff x="-27691025" y="3175300"/>
            <a:chExt cx="251275" cy="295375"/>
          </a:xfrm>
        </p:grpSpPr>
        <p:sp>
          <p:nvSpPr>
            <p:cNvPr id="7278" name="Google Shape;7278;p83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83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83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83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2" name="Google Shape;7282;p83"/>
          <p:cNvGrpSpPr/>
          <p:nvPr/>
        </p:nvGrpSpPr>
        <p:grpSpPr>
          <a:xfrm>
            <a:off x="3722812" y="7018111"/>
            <a:ext cx="673391" cy="432870"/>
            <a:chOff x="-27721750" y="3598250"/>
            <a:chExt cx="297750" cy="191400"/>
          </a:xfrm>
        </p:grpSpPr>
        <p:sp>
          <p:nvSpPr>
            <p:cNvPr id="7283" name="Google Shape;7283;p83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83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5" name="Google Shape;7285;p83"/>
          <p:cNvGrpSpPr/>
          <p:nvPr/>
        </p:nvGrpSpPr>
        <p:grpSpPr>
          <a:xfrm>
            <a:off x="3725470" y="7779280"/>
            <a:ext cx="668077" cy="647326"/>
            <a:chOff x="-27719400" y="3925600"/>
            <a:chExt cx="295400" cy="286225"/>
          </a:xfrm>
        </p:grpSpPr>
        <p:sp>
          <p:nvSpPr>
            <p:cNvPr id="7286" name="Google Shape;7286;p83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83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8" name="Google Shape;7288;p83"/>
          <p:cNvGrpSpPr/>
          <p:nvPr/>
        </p:nvGrpSpPr>
        <p:grpSpPr>
          <a:xfrm>
            <a:off x="7942399" y="6073808"/>
            <a:ext cx="671582" cy="671582"/>
            <a:chOff x="-25834600" y="3176875"/>
            <a:chExt cx="296950" cy="296950"/>
          </a:xfrm>
        </p:grpSpPr>
        <p:sp>
          <p:nvSpPr>
            <p:cNvPr id="7289" name="Google Shape;7289;p83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83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83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83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83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4" name="Google Shape;7294;p83"/>
          <p:cNvGrpSpPr/>
          <p:nvPr/>
        </p:nvGrpSpPr>
        <p:grpSpPr>
          <a:xfrm>
            <a:off x="7942399" y="6920127"/>
            <a:ext cx="671582" cy="628838"/>
            <a:chOff x="-25834600" y="3564375"/>
            <a:chExt cx="296950" cy="278050"/>
          </a:xfrm>
        </p:grpSpPr>
        <p:sp>
          <p:nvSpPr>
            <p:cNvPr id="7295" name="Google Shape;7295;p83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83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83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83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83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83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83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83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3" name="Google Shape;7303;p83"/>
          <p:cNvGrpSpPr/>
          <p:nvPr/>
        </p:nvGrpSpPr>
        <p:grpSpPr>
          <a:xfrm>
            <a:off x="7938837" y="7768255"/>
            <a:ext cx="678706" cy="669377"/>
            <a:chOff x="-25834600" y="3915850"/>
            <a:chExt cx="300100" cy="295975"/>
          </a:xfrm>
        </p:grpSpPr>
        <p:sp>
          <p:nvSpPr>
            <p:cNvPr id="7304" name="Google Shape;7304;p83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83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83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7" name="Google Shape;7307;p83"/>
          <p:cNvGrpSpPr/>
          <p:nvPr/>
        </p:nvGrpSpPr>
        <p:grpSpPr>
          <a:xfrm>
            <a:off x="12291113" y="6076436"/>
            <a:ext cx="434680" cy="666324"/>
            <a:chOff x="-23930925" y="3149300"/>
            <a:chExt cx="192200" cy="294625"/>
          </a:xfrm>
        </p:grpSpPr>
        <p:sp>
          <p:nvSpPr>
            <p:cNvPr id="7308" name="Google Shape;7308;p83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83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83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83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2" name="Google Shape;7312;p83"/>
          <p:cNvGrpSpPr/>
          <p:nvPr/>
        </p:nvGrpSpPr>
        <p:grpSpPr>
          <a:xfrm>
            <a:off x="12209159" y="6900507"/>
            <a:ext cx="598589" cy="668077"/>
            <a:chOff x="-23962425" y="3519475"/>
            <a:chExt cx="264675" cy="295400"/>
          </a:xfrm>
        </p:grpSpPr>
        <p:sp>
          <p:nvSpPr>
            <p:cNvPr id="7313" name="Google Shape;7313;p83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83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5" name="Google Shape;7315;p83"/>
          <p:cNvSpPr/>
          <p:nvPr/>
        </p:nvSpPr>
        <p:spPr>
          <a:xfrm>
            <a:off x="12152654" y="7775889"/>
            <a:ext cx="712574" cy="653885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16" name="Google Shape;7316;p83"/>
          <p:cNvGrpSpPr/>
          <p:nvPr/>
        </p:nvGrpSpPr>
        <p:grpSpPr>
          <a:xfrm>
            <a:off x="14826477" y="7768933"/>
            <a:ext cx="454299" cy="668020"/>
            <a:chOff x="-22788075" y="3904625"/>
            <a:chExt cx="200875" cy="295375"/>
          </a:xfrm>
        </p:grpSpPr>
        <p:sp>
          <p:nvSpPr>
            <p:cNvPr id="7317" name="Google Shape;7317;p83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83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83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83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1" name="Google Shape;7321;p83"/>
          <p:cNvGrpSpPr/>
          <p:nvPr/>
        </p:nvGrpSpPr>
        <p:grpSpPr>
          <a:xfrm>
            <a:off x="4571462" y="6074712"/>
            <a:ext cx="673391" cy="669773"/>
            <a:chOff x="-27351575" y="3175300"/>
            <a:chExt cx="297750" cy="296150"/>
          </a:xfrm>
        </p:grpSpPr>
        <p:sp>
          <p:nvSpPr>
            <p:cNvPr id="7322" name="Google Shape;7322;p83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83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83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83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6" name="Google Shape;7326;p83"/>
          <p:cNvGrpSpPr/>
          <p:nvPr/>
        </p:nvGrpSpPr>
        <p:grpSpPr>
          <a:xfrm>
            <a:off x="4652540" y="6899405"/>
            <a:ext cx="511235" cy="670282"/>
            <a:chOff x="-27313750" y="3545275"/>
            <a:chExt cx="226050" cy="296375"/>
          </a:xfrm>
        </p:grpSpPr>
        <p:sp>
          <p:nvSpPr>
            <p:cNvPr id="7327" name="Google Shape;7327;p83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83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83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0" name="Google Shape;7330;p83"/>
          <p:cNvGrpSpPr/>
          <p:nvPr/>
        </p:nvGrpSpPr>
        <p:grpSpPr>
          <a:xfrm>
            <a:off x="4571462" y="7764466"/>
            <a:ext cx="673391" cy="676953"/>
            <a:chOff x="-27351575" y="3915650"/>
            <a:chExt cx="297750" cy="299325"/>
          </a:xfrm>
        </p:grpSpPr>
        <p:sp>
          <p:nvSpPr>
            <p:cNvPr id="7331" name="Google Shape;7331;p83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83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3" name="Google Shape;7333;p83"/>
          <p:cNvGrpSpPr/>
          <p:nvPr/>
        </p:nvGrpSpPr>
        <p:grpSpPr>
          <a:xfrm>
            <a:off x="8832731" y="6074486"/>
            <a:ext cx="605713" cy="670225"/>
            <a:chOff x="-25445525" y="3175900"/>
            <a:chExt cx="267825" cy="296350"/>
          </a:xfrm>
        </p:grpSpPr>
        <p:sp>
          <p:nvSpPr>
            <p:cNvPr id="7334" name="Google Shape;7334;p83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83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83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7" name="Google Shape;7337;p83"/>
          <p:cNvGrpSpPr/>
          <p:nvPr/>
        </p:nvGrpSpPr>
        <p:grpSpPr>
          <a:xfrm>
            <a:off x="8798016" y="6921032"/>
            <a:ext cx="675144" cy="627029"/>
            <a:chOff x="-25465200" y="3565175"/>
            <a:chExt cx="298525" cy="277250"/>
          </a:xfrm>
        </p:grpSpPr>
        <p:sp>
          <p:nvSpPr>
            <p:cNvPr id="7338" name="Google Shape;7338;p83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83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0" name="Google Shape;7340;p83"/>
          <p:cNvGrpSpPr/>
          <p:nvPr/>
        </p:nvGrpSpPr>
        <p:grpSpPr>
          <a:xfrm>
            <a:off x="8797139" y="7769498"/>
            <a:ext cx="676897" cy="666889"/>
            <a:chOff x="-25465200" y="3916150"/>
            <a:chExt cx="299300" cy="294875"/>
          </a:xfrm>
        </p:grpSpPr>
        <p:sp>
          <p:nvSpPr>
            <p:cNvPr id="7341" name="Google Shape;7341;p83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83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3" name="Google Shape;7343;p83"/>
          <p:cNvGrpSpPr/>
          <p:nvPr/>
        </p:nvGrpSpPr>
        <p:grpSpPr>
          <a:xfrm>
            <a:off x="13025778" y="6074711"/>
            <a:ext cx="668020" cy="669773"/>
            <a:chOff x="-23615075" y="3148525"/>
            <a:chExt cx="295375" cy="296150"/>
          </a:xfrm>
        </p:grpSpPr>
        <p:sp>
          <p:nvSpPr>
            <p:cNvPr id="7344" name="Google Shape;7344;p83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83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83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83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48" name="Google Shape;7348;p83"/>
          <p:cNvSpPr/>
          <p:nvPr/>
        </p:nvSpPr>
        <p:spPr>
          <a:xfrm>
            <a:off x="13021791" y="6898541"/>
            <a:ext cx="676953" cy="671808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9" name="Google Shape;7349;p83"/>
          <p:cNvGrpSpPr/>
          <p:nvPr/>
        </p:nvGrpSpPr>
        <p:grpSpPr>
          <a:xfrm>
            <a:off x="13024873" y="7787619"/>
            <a:ext cx="669829" cy="630647"/>
            <a:chOff x="-23615075" y="3906200"/>
            <a:chExt cx="296175" cy="278850"/>
          </a:xfrm>
        </p:grpSpPr>
        <p:sp>
          <p:nvSpPr>
            <p:cNvPr id="7350" name="Google Shape;7350;p83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83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83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3" name="Google Shape;7353;p83"/>
          <p:cNvSpPr/>
          <p:nvPr/>
        </p:nvSpPr>
        <p:spPr>
          <a:xfrm>
            <a:off x="15560104" y="6076375"/>
            <a:ext cx="668020" cy="666267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54" name="Google Shape;7354;p83"/>
          <p:cNvGrpSpPr/>
          <p:nvPr/>
        </p:nvGrpSpPr>
        <p:grpSpPr>
          <a:xfrm>
            <a:off x="5415645" y="6074938"/>
            <a:ext cx="671582" cy="669321"/>
            <a:chOff x="-26980600" y="3175500"/>
            <a:chExt cx="296950" cy="295950"/>
          </a:xfrm>
        </p:grpSpPr>
        <p:sp>
          <p:nvSpPr>
            <p:cNvPr id="7355" name="Google Shape;7355;p83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83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83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8" name="Google Shape;7358;p83"/>
          <p:cNvSpPr/>
          <p:nvPr/>
        </p:nvSpPr>
        <p:spPr>
          <a:xfrm>
            <a:off x="5458061" y="6900406"/>
            <a:ext cx="587846" cy="668077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59" name="Google Shape;7359;p83"/>
          <p:cNvGrpSpPr/>
          <p:nvPr/>
        </p:nvGrpSpPr>
        <p:grpSpPr>
          <a:xfrm>
            <a:off x="5416550" y="7828583"/>
            <a:ext cx="669773" cy="548721"/>
            <a:chOff x="-26981375" y="3951875"/>
            <a:chExt cx="296150" cy="242625"/>
          </a:xfrm>
        </p:grpSpPr>
        <p:sp>
          <p:nvSpPr>
            <p:cNvPr id="7360" name="Google Shape;7360;p83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83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83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3" name="Google Shape;7363;p83"/>
          <p:cNvGrpSpPr/>
          <p:nvPr/>
        </p:nvGrpSpPr>
        <p:grpSpPr>
          <a:xfrm>
            <a:off x="9635203" y="6072903"/>
            <a:ext cx="668077" cy="673391"/>
            <a:chOff x="-25094250" y="3176075"/>
            <a:chExt cx="295400" cy="297750"/>
          </a:xfrm>
        </p:grpSpPr>
        <p:sp>
          <p:nvSpPr>
            <p:cNvPr id="7364" name="Google Shape;7364;p83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83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83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7" name="Google Shape;7367;p83"/>
          <p:cNvGrpSpPr/>
          <p:nvPr/>
        </p:nvGrpSpPr>
        <p:grpSpPr>
          <a:xfrm>
            <a:off x="9635203" y="6900536"/>
            <a:ext cx="668077" cy="668020"/>
            <a:chOff x="-25094250" y="3547050"/>
            <a:chExt cx="295400" cy="295375"/>
          </a:xfrm>
        </p:grpSpPr>
        <p:sp>
          <p:nvSpPr>
            <p:cNvPr id="7368" name="Google Shape;7368;p83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83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83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83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83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3" name="Google Shape;7373;p83"/>
          <p:cNvSpPr/>
          <p:nvPr/>
        </p:nvSpPr>
        <p:spPr>
          <a:xfrm>
            <a:off x="9634837" y="7873250"/>
            <a:ext cx="669829" cy="45916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4" name="Google Shape;7374;p83"/>
          <p:cNvGrpSpPr/>
          <p:nvPr/>
        </p:nvGrpSpPr>
        <p:grpSpPr>
          <a:xfrm>
            <a:off x="13872647" y="6074711"/>
            <a:ext cx="669773" cy="669773"/>
            <a:chOff x="-23245675" y="3148525"/>
            <a:chExt cx="296150" cy="296150"/>
          </a:xfrm>
        </p:grpSpPr>
        <p:sp>
          <p:nvSpPr>
            <p:cNvPr id="7375" name="Google Shape;7375;p83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83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83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8" name="Google Shape;7378;p83"/>
          <p:cNvSpPr/>
          <p:nvPr/>
        </p:nvSpPr>
        <p:spPr>
          <a:xfrm>
            <a:off x="13952359" y="6900406"/>
            <a:ext cx="511291" cy="668077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9" name="Google Shape;7379;p83"/>
          <p:cNvGrpSpPr/>
          <p:nvPr/>
        </p:nvGrpSpPr>
        <p:grpSpPr>
          <a:xfrm>
            <a:off x="13873523" y="7768056"/>
            <a:ext cx="668020" cy="669773"/>
            <a:chOff x="-23244900" y="3888100"/>
            <a:chExt cx="295375" cy="296150"/>
          </a:xfrm>
        </p:grpSpPr>
        <p:sp>
          <p:nvSpPr>
            <p:cNvPr id="7380" name="Google Shape;7380;p83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83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83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83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83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83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83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83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83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83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83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91" name="Google Shape;7391;p83"/>
          <p:cNvSpPr/>
          <p:nvPr/>
        </p:nvSpPr>
        <p:spPr>
          <a:xfrm>
            <a:off x="15558294" y="6898654"/>
            <a:ext cx="671639" cy="671582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8"/>
          <p:cNvSpPr txBox="1"/>
          <p:nvPr>
            <p:ph idx="1" type="subTitle"/>
          </p:nvPr>
        </p:nvSpPr>
        <p:spPr>
          <a:xfrm>
            <a:off x="9675200" y="3153950"/>
            <a:ext cx="5494200" cy="3979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333" name="Google Shape;333;p48"/>
          <p:cNvSpPr txBox="1"/>
          <p:nvPr>
            <p:ph type="ctrTitle"/>
          </p:nvPr>
        </p:nvSpPr>
        <p:spPr>
          <a:xfrm flipH="1">
            <a:off x="711200" y="4473000"/>
            <a:ext cx="7912200" cy="1341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395" name="Shape 7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6" name="Google Shape;7396;p84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397" name="Google Shape;7397;p84"/>
          <p:cNvSpPr/>
          <p:nvPr/>
        </p:nvSpPr>
        <p:spPr>
          <a:xfrm>
            <a:off x="2145855" y="3352934"/>
            <a:ext cx="518475" cy="68018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98" name="Google Shape;7398;p84"/>
          <p:cNvGrpSpPr/>
          <p:nvPr/>
        </p:nvGrpSpPr>
        <p:grpSpPr>
          <a:xfrm>
            <a:off x="2064561" y="4192224"/>
            <a:ext cx="683640" cy="683472"/>
            <a:chOff x="-21298675" y="2414425"/>
            <a:chExt cx="306400" cy="306325"/>
          </a:xfrm>
        </p:grpSpPr>
        <p:sp>
          <p:nvSpPr>
            <p:cNvPr id="7399" name="Google Shape;7399;p84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84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84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2" name="Google Shape;7402;p84"/>
          <p:cNvGrpSpPr/>
          <p:nvPr/>
        </p:nvGrpSpPr>
        <p:grpSpPr>
          <a:xfrm>
            <a:off x="2063669" y="5041781"/>
            <a:ext cx="685425" cy="639295"/>
            <a:chOff x="-21299475" y="2798025"/>
            <a:chExt cx="307200" cy="286525"/>
          </a:xfrm>
        </p:grpSpPr>
        <p:sp>
          <p:nvSpPr>
            <p:cNvPr id="7403" name="Google Shape;7403;p84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84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84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84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84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84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84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84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84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84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84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84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5" name="Google Shape;7415;p84"/>
          <p:cNvSpPr/>
          <p:nvPr/>
        </p:nvSpPr>
        <p:spPr>
          <a:xfrm>
            <a:off x="6257269" y="3354915"/>
            <a:ext cx="678396" cy="676221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6" name="Google Shape;7416;p84"/>
          <p:cNvSpPr/>
          <p:nvPr/>
        </p:nvSpPr>
        <p:spPr>
          <a:xfrm>
            <a:off x="6256404" y="4193208"/>
            <a:ext cx="680126" cy="681911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7" name="Google Shape;7417;p84"/>
          <p:cNvSpPr/>
          <p:nvPr/>
        </p:nvSpPr>
        <p:spPr>
          <a:xfrm>
            <a:off x="6244969" y="5021600"/>
            <a:ext cx="702995" cy="680126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8" name="Google Shape;7418;p84"/>
          <p:cNvGrpSpPr/>
          <p:nvPr/>
        </p:nvGrpSpPr>
        <p:grpSpPr>
          <a:xfrm>
            <a:off x="10487510" y="3353654"/>
            <a:ext cx="594057" cy="678396"/>
            <a:chOff x="-17545650" y="2051350"/>
            <a:chExt cx="266250" cy="304050"/>
          </a:xfrm>
        </p:grpSpPr>
        <p:sp>
          <p:nvSpPr>
            <p:cNvPr id="7419" name="Google Shape;7419;p84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84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84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84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23" name="Google Shape;7423;p84"/>
          <p:cNvSpPr/>
          <p:nvPr/>
        </p:nvSpPr>
        <p:spPr>
          <a:xfrm>
            <a:off x="10443411" y="4193236"/>
            <a:ext cx="680126" cy="681855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4" name="Google Shape;7424;p84"/>
          <p:cNvGrpSpPr/>
          <p:nvPr/>
        </p:nvGrpSpPr>
        <p:grpSpPr>
          <a:xfrm>
            <a:off x="10445340" y="5042421"/>
            <a:ext cx="678396" cy="638012"/>
            <a:chOff x="-17565350" y="2809825"/>
            <a:chExt cx="304050" cy="285950"/>
          </a:xfrm>
        </p:grpSpPr>
        <p:sp>
          <p:nvSpPr>
            <p:cNvPr id="7425" name="Google Shape;7425;p84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84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84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84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84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0" name="Google Shape;7430;p84"/>
          <p:cNvSpPr/>
          <p:nvPr/>
        </p:nvSpPr>
        <p:spPr>
          <a:xfrm>
            <a:off x="14720778" y="3354692"/>
            <a:ext cx="516690" cy="676667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1" name="Google Shape;7431;p84"/>
          <p:cNvSpPr/>
          <p:nvPr/>
        </p:nvSpPr>
        <p:spPr>
          <a:xfrm>
            <a:off x="2902420" y="3352934"/>
            <a:ext cx="676667" cy="68018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2" name="Google Shape;7432;p84"/>
          <p:cNvSpPr/>
          <p:nvPr/>
        </p:nvSpPr>
        <p:spPr>
          <a:xfrm>
            <a:off x="2902420" y="4194296"/>
            <a:ext cx="676667" cy="679735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3" name="Google Shape;7433;p84"/>
          <p:cNvGrpSpPr/>
          <p:nvPr/>
        </p:nvGrpSpPr>
        <p:grpSpPr>
          <a:xfrm>
            <a:off x="2943292" y="5021365"/>
            <a:ext cx="597460" cy="680126"/>
            <a:chOff x="-20904875" y="2788575"/>
            <a:chExt cx="267775" cy="304825"/>
          </a:xfrm>
        </p:grpSpPr>
        <p:sp>
          <p:nvSpPr>
            <p:cNvPr id="7434" name="Google Shape;7434;p84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84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6" name="Google Shape;7436;p84"/>
          <p:cNvGrpSpPr/>
          <p:nvPr/>
        </p:nvGrpSpPr>
        <p:grpSpPr>
          <a:xfrm>
            <a:off x="7163448" y="4195625"/>
            <a:ext cx="516746" cy="676667"/>
            <a:chOff x="-19006700" y="2434925"/>
            <a:chExt cx="231600" cy="303275"/>
          </a:xfrm>
        </p:grpSpPr>
        <p:sp>
          <p:nvSpPr>
            <p:cNvPr id="7437" name="Google Shape;7437;p84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84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84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84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1" name="Google Shape;7441;p84"/>
          <p:cNvSpPr/>
          <p:nvPr/>
        </p:nvSpPr>
        <p:spPr>
          <a:xfrm>
            <a:off x="7081469" y="5022465"/>
            <a:ext cx="678396" cy="678396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2" name="Google Shape;7442;p84"/>
          <p:cNvSpPr/>
          <p:nvPr/>
        </p:nvSpPr>
        <p:spPr>
          <a:xfrm>
            <a:off x="11336012" y="3352962"/>
            <a:ext cx="595786" cy="680126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3" name="Google Shape;7443;p84"/>
          <p:cNvGrpSpPr/>
          <p:nvPr/>
        </p:nvGrpSpPr>
        <p:grpSpPr>
          <a:xfrm>
            <a:off x="11294883" y="4214981"/>
            <a:ext cx="680126" cy="637956"/>
            <a:chOff x="-17190425" y="2435725"/>
            <a:chExt cx="304825" cy="285925"/>
          </a:xfrm>
        </p:grpSpPr>
        <p:sp>
          <p:nvSpPr>
            <p:cNvPr id="7444" name="Google Shape;7444;p84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84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84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7" name="Google Shape;7447;p84"/>
          <p:cNvSpPr/>
          <p:nvPr/>
        </p:nvSpPr>
        <p:spPr>
          <a:xfrm>
            <a:off x="11297355" y="5025087"/>
            <a:ext cx="673097" cy="673153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8" name="Google Shape;7448;p84"/>
          <p:cNvGrpSpPr/>
          <p:nvPr/>
        </p:nvGrpSpPr>
        <p:grpSpPr>
          <a:xfrm>
            <a:off x="14638254" y="4193033"/>
            <a:ext cx="683640" cy="681855"/>
            <a:chOff x="-15719925" y="2416825"/>
            <a:chExt cx="306400" cy="305600"/>
          </a:xfrm>
        </p:grpSpPr>
        <p:sp>
          <p:nvSpPr>
            <p:cNvPr id="7449" name="Google Shape;7449;p84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84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84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2" name="Google Shape;7452;p84"/>
          <p:cNvSpPr/>
          <p:nvPr/>
        </p:nvSpPr>
        <p:spPr>
          <a:xfrm>
            <a:off x="3747578" y="3351623"/>
            <a:ext cx="685369" cy="682803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3" name="Google Shape;7453;p84"/>
          <p:cNvSpPr/>
          <p:nvPr/>
        </p:nvSpPr>
        <p:spPr>
          <a:xfrm>
            <a:off x="3750200" y="4276296"/>
            <a:ext cx="680126" cy="515742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54" name="Google Shape;7454;p84"/>
          <p:cNvGrpSpPr/>
          <p:nvPr/>
        </p:nvGrpSpPr>
        <p:grpSpPr>
          <a:xfrm>
            <a:off x="3747066" y="5022230"/>
            <a:ext cx="688883" cy="678396"/>
            <a:chOff x="-20550425" y="2789350"/>
            <a:chExt cx="308750" cy="304050"/>
          </a:xfrm>
        </p:grpSpPr>
        <p:sp>
          <p:nvSpPr>
            <p:cNvPr id="7455" name="Google Shape;7455;p84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84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7" name="Google Shape;7457;p84"/>
          <p:cNvGrpSpPr/>
          <p:nvPr/>
        </p:nvGrpSpPr>
        <p:grpSpPr>
          <a:xfrm>
            <a:off x="7931272" y="3352566"/>
            <a:ext cx="680181" cy="680572"/>
            <a:chOff x="-18666450" y="2059825"/>
            <a:chExt cx="304850" cy="305025"/>
          </a:xfrm>
        </p:grpSpPr>
        <p:sp>
          <p:nvSpPr>
            <p:cNvPr id="7458" name="Google Shape;7458;p84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84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0" name="Google Shape;7460;p84"/>
          <p:cNvGrpSpPr/>
          <p:nvPr/>
        </p:nvGrpSpPr>
        <p:grpSpPr>
          <a:xfrm>
            <a:off x="7930407" y="4195653"/>
            <a:ext cx="681910" cy="676611"/>
            <a:chOff x="-18668025" y="2435725"/>
            <a:chExt cx="305625" cy="303250"/>
          </a:xfrm>
        </p:grpSpPr>
        <p:sp>
          <p:nvSpPr>
            <p:cNvPr id="7461" name="Google Shape;7461;p84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84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3" name="Google Shape;7463;p84"/>
          <p:cNvGrpSpPr/>
          <p:nvPr/>
        </p:nvGrpSpPr>
        <p:grpSpPr>
          <a:xfrm>
            <a:off x="7929543" y="5021364"/>
            <a:ext cx="683640" cy="680126"/>
            <a:chOff x="-18668800" y="2807475"/>
            <a:chExt cx="306400" cy="304825"/>
          </a:xfrm>
        </p:grpSpPr>
        <p:sp>
          <p:nvSpPr>
            <p:cNvPr id="7464" name="Google Shape;7464;p84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84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84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84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84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84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84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84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84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3" name="Google Shape;7473;p84"/>
          <p:cNvGrpSpPr/>
          <p:nvPr/>
        </p:nvGrpSpPr>
        <p:grpSpPr>
          <a:xfrm>
            <a:off x="12169150" y="3351897"/>
            <a:ext cx="597571" cy="681911"/>
            <a:chOff x="-16798200" y="2050575"/>
            <a:chExt cx="267825" cy="305625"/>
          </a:xfrm>
        </p:grpSpPr>
        <p:sp>
          <p:nvSpPr>
            <p:cNvPr id="7474" name="Google Shape;7474;p84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84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84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7" name="Google Shape;7477;p84"/>
          <p:cNvGrpSpPr/>
          <p:nvPr/>
        </p:nvGrpSpPr>
        <p:grpSpPr>
          <a:xfrm>
            <a:off x="12126981" y="5023122"/>
            <a:ext cx="681910" cy="676611"/>
            <a:chOff x="-16817100" y="2801175"/>
            <a:chExt cx="305625" cy="303250"/>
          </a:xfrm>
        </p:grpSpPr>
        <p:sp>
          <p:nvSpPr>
            <p:cNvPr id="7478" name="Google Shape;7478;p84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84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84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84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84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84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84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84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6" name="Google Shape;7486;p84"/>
          <p:cNvGrpSpPr/>
          <p:nvPr/>
        </p:nvGrpSpPr>
        <p:grpSpPr>
          <a:xfrm>
            <a:off x="14638254" y="5020473"/>
            <a:ext cx="683640" cy="681910"/>
            <a:chOff x="-15717575" y="2786200"/>
            <a:chExt cx="306400" cy="305625"/>
          </a:xfrm>
        </p:grpSpPr>
        <p:sp>
          <p:nvSpPr>
            <p:cNvPr id="7487" name="Google Shape;7487;p84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84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84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84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84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84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84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4" name="Google Shape;7494;p84"/>
          <p:cNvGrpSpPr/>
          <p:nvPr/>
        </p:nvGrpSpPr>
        <p:grpSpPr>
          <a:xfrm>
            <a:off x="4584435" y="3352763"/>
            <a:ext cx="681910" cy="680181"/>
            <a:chOff x="-20173175" y="2038750"/>
            <a:chExt cx="305625" cy="304850"/>
          </a:xfrm>
        </p:grpSpPr>
        <p:sp>
          <p:nvSpPr>
            <p:cNvPr id="7495" name="Google Shape;7495;p84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84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7" name="Google Shape;7497;p84"/>
          <p:cNvSpPr/>
          <p:nvPr/>
        </p:nvSpPr>
        <p:spPr>
          <a:xfrm>
            <a:off x="4584970" y="4195411"/>
            <a:ext cx="678396" cy="677504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98" name="Google Shape;7498;p84"/>
          <p:cNvGrpSpPr/>
          <p:nvPr/>
        </p:nvGrpSpPr>
        <p:grpSpPr>
          <a:xfrm>
            <a:off x="4586193" y="5020473"/>
            <a:ext cx="678396" cy="681911"/>
            <a:chOff x="-20173175" y="2787775"/>
            <a:chExt cx="304050" cy="305625"/>
          </a:xfrm>
        </p:grpSpPr>
        <p:sp>
          <p:nvSpPr>
            <p:cNvPr id="7499" name="Google Shape;7499;p84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84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84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84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84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84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84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6" name="Google Shape;7506;p84"/>
          <p:cNvGrpSpPr/>
          <p:nvPr/>
        </p:nvGrpSpPr>
        <p:grpSpPr>
          <a:xfrm>
            <a:off x="8784202" y="4195625"/>
            <a:ext cx="680126" cy="676667"/>
            <a:chOff x="-18294675" y="2434925"/>
            <a:chExt cx="304825" cy="303275"/>
          </a:xfrm>
        </p:grpSpPr>
        <p:sp>
          <p:nvSpPr>
            <p:cNvPr id="7507" name="Google Shape;7507;p84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84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84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0" name="Google Shape;7510;p84"/>
          <p:cNvGrpSpPr/>
          <p:nvPr/>
        </p:nvGrpSpPr>
        <p:grpSpPr>
          <a:xfrm>
            <a:off x="8865027" y="5023093"/>
            <a:ext cx="518475" cy="676667"/>
            <a:chOff x="-18258450" y="2809825"/>
            <a:chExt cx="232375" cy="303275"/>
          </a:xfrm>
        </p:grpSpPr>
        <p:sp>
          <p:nvSpPr>
            <p:cNvPr id="7511" name="Google Shape;7511;p84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84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84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4" name="Google Shape;7514;p84"/>
          <p:cNvSpPr/>
          <p:nvPr/>
        </p:nvSpPr>
        <p:spPr>
          <a:xfrm>
            <a:off x="12964191" y="3352070"/>
            <a:ext cx="676667" cy="681911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15" name="Google Shape;7515;p84"/>
          <p:cNvGrpSpPr/>
          <p:nvPr/>
        </p:nvGrpSpPr>
        <p:grpSpPr>
          <a:xfrm>
            <a:off x="13005627" y="4193869"/>
            <a:ext cx="595786" cy="680181"/>
            <a:chOff x="-16422500" y="2425450"/>
            <a:chExt cx="267025" cy="304850"/>
          </a:xfrm>
        </p:grpSpPr>
        <p:sp>
          <p:nvSpPr>
            <p:cNvPr id="7516" name="Google Shape;7516;p84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84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84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9" name="Google Shape;7519;p84"/>
          <p:cNvGrpSpPr/>
          <p:nvPr/>
        </p:nvGrpSpPr>
        <p:grpSpPr>
          <a:xfrm>
            <a:off x="12963430" y="5022229"/>
            <a:ext cx="680181" cy="678396"/>
            <a:chOff x="-16442200" y="2801175"/>
            <a:chExt cx="304850" cy="304050"/>
          </a:xfrm>
        </p:grpSpPr>
        <p:sp>
          <p:nvSpPr>
            <p:cNvPr id="7520" name="Google Shape;7520;p84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84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84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23" name="Google Shape;7523;p84"/>
          <p:cNvSpPr/>
          <p:nvPr/>
        </p:nvSpPr>
        <p:spPr>
          <a:xfrm>
            <a:off x="15477343" y="3355584"/>
            <a:ext cx="676611" cy="674882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4" name="Google Shape;7524;p84"/>
          <p:cNvSpPr/>
          <p:nvPr/>
        </p:nvSpPr>
        <p:spPr>
          <a:xfrm>
            <a:off x="5407441" y="3378650"/>
            <a:ext cx="681910" cy="628752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25" name="Google Shape;7525;p84"/>
          <p:cNvGrpSpPr/>
          <p:nvPr/>
        </p:nvGrpSpPr>
        <p:grpSpPr>
          <a:xfrm>
            <a:off x="5404234" y="4196742"/>
            <a:ext cx="690724" cy="674436"/>
            <a:chOff x="-19802200" y="2416025"/>
            <a:chExt cx="309575" cy="302275"/>
          </a:xfrm>
        </p:grpSpPr>
        <p:sp>
          <p:nvSpPr>
            <p:cNvPr id="7526" name="Google Shape;7526;p84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84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84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84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84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1" name="Google Shape;7531;p84"/>
          <p:cNvGrpSpPr/>
          <p:nvPr/>
        </p:nvGrpSpPr>
        <p:grpSpPr>
          <a:xfrm>
            <a:off x="5408641" y="5022230"/>
            <a:ext cx="681911" cy="678396"/>
            <a:chOff x="-19801400" y="2788575"/>
            <a:chExt cx="305625" cy="304050"/>
          </a:xfrm>
        </p:grpSpPr>
        <p:sp>
          <p:nvSpPr>
            <p:cNvPr id="7532" name="Google Shape;7532;p84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84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84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84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84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84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8" name="Google Shape;7538;p84"/>
          <p:cNvGrpSpPr/>
          <p:nvPr/>
        </p:nvGrpSpPr>
        <p:grpSpPr>
          <a:xfrm>
            <a:off x="9649839" y="3353653"/>
            <a:ext cx="606329" cy="678396"/>
            <a:chOff x="-17903225" y="2060800"/>
            <a:chExt cx="271750" cy="304050"/>
          </a:xfrm>
        </p:grpSpPr>
        <p:sp>
          <p:nvSpPr>
            <p:cNvPr id="7539" name="Google Shape;7539;p84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84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84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2" name="Google Shape;7542;p84"/>
          <p:cNvGrpSpPr/>
          <p:nvPr/>
        </p:nvGrpSpPr>
        <p:grpSpPr>
          <a:xfrm>
            <a:off x="9612940" y="4194760"/>
            <a:ext cx="680126" cy="678396"/>
            <a:chOff x="-17918975" y="2435725"/>
            <a:chExt cx="304825" cy="304050"/>
          </a:xfrm>
        </p:grpSpPr>
        <p:sp>
          <p:nvSpPr>
            <p:cNvPr id="7543" name="Google Shape;7543;p84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84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5" name="Google Shape;7545;p84"/>
          <p:cNvGrpSpPr/>
          <p:nvPr/>
        </p:nvGrpSpPr>
        <p:grpSpPr>
          <a:xfrm>
            <a:off x="9654217" y="5023985"/>
            <a:ext cx="597571" cy="674882"/>
            <a:chOff x="-17899300" y="2810625"/>
            <a:chExt cx="267825" cy="302475"/>
          </a:xfrm>
        </p:grpSpPr>
        <p:sp>
          <p:nvSpPr>
            <p:cNvPr id="7546" name="Google Shape;7546;p84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84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84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9" name="Google Shape;7549;p84"/>
          <p:cNvGrpSpPr/>
          <p:nvPr/>
        </p:nvGrpSpPr>
        <p:grpSpPr>
          <a:xfrm>
            <a:off x="13799962" y="3375604"/>
            <a:ext cx="678396" cy="634498"/>
            <a:chOff x="-16066500" y="2060800"/>
            <a:chExt cx="304050" cy="284375"/>
          </a:xfrm>
        </p:grpSpPr>
        <p:sp>
          <p:nvSpPr>
            <p:cNvPr id="7550" name="Google Shape;7550;p84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84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84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84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84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5" name="Google Shape;7555;p84"/>
          <p:cNvSpPr/>
          <p:nvPr/>
        </p:nvSpPr>
        <p:spPr>
          <a:xfrm>
            <a:off x="13797232" y="4193236"/>
            <a:ext cx="681911" cy="681855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6" name="Google Shape;7556;p84"/>
          <p:cNvSpPr/>
          <p:nvPr/>
        </p:nvSpPr>
        <p:spPr>
          <a:xfrm>
            <a:off x="13856974" y="5020931"/>
            <a:ext cx="562430" cy="681464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7" name="Google Shape;7557;p84"/>
          <p:cNvSpPr/>
          <p:nvPr/>
        </p:nvSpPr>
        <p:spPr>
          <a:xfrm>
            <a:off x="15474721" y="4196276"/>
            <a:ext cx="681855" cy="675775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8" name="Google Shape;7558;p84"/>
          <p:cNvSpPr/>
          <p:nvPr/>
        </p:nvSpPr>
        <p:spPr>
          <a:xfrm>
            <a:off x="2145855" y="6073455"/>
            <a:ext cx="518475" cy="674882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9" name="Google Shape;7559;p84"/>
          <p:cNvGrpSpPr/>
          <p:nvPr/>
        </p:nvGrpSpPr>
        <p:grpSpPr>
          <a:xfrm>
            <a:off x="2064563" y="6907756"/>
            <a:ext cx="683640" cy="678619"/>
            <a:chOff x="-21322300" y="3693325"/>
            <a:chExt cx="306400" cy="304150"/>
          </a:xfrm>
        </p:grpSpPr>
        <p:sp>
          <p:nvSpPr>
            <p:cNvPr id="7560" name="Google Shape;7560;p84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84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84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84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4" name="Google Shape;7564;p84"/>
          <p:cNvGrpSpPr/>
          <p:nvPr/>
        </p:nvGrpSpPr>
        <p:grpSpPr>
          <a:xfrm>
            <a:off x="2063670" y="7763421"/>
            <a:ext cx="685425" cy="637956"/>
            <a:chOff x="-21322300" y="4077125"/>
            <a:chExt cx="307200" cy="285925"/>
          </a:xfrm>
        </p:grpSpPr>
        <p:sp>
          <p:nvSpPr>
            <p:cNvPr id="7565" name="Google Shape;7565;p84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84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84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84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84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84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84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84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84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84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84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84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7" name="Google Shape;7577;p84"/>
          <p:cNvGrpSpPr/>
          <p:nvPr/>
        </p:nvGrpSpPr>
        <p:grpSpPr>
          <a:xfrm>
            <a:off x="6256687" y="6070748"/>
            <a:ext cx="681910" cy="679735"/>
            <a:chOff x="-19394200" y="3333800"/>
            <a:chExt cx="305625" cy="304650"/>
          </a:xfrm>
        </p:grpSpPr>
        <p:sp>
          <p:nvSpPr>
            <p:cNvPr id="7578" name="Google Shape;7578;p84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84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84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84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84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84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84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84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84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7" name="Google Shape;7587;p84"/>
          <p:cNvGrpSpPr/>
          <p:nvPr/>
        </p:nvGrpSpPr>
        <p:grpSpPr>
          <a:xfrm>
            <a:off x="6254930" y="6907866"/>
            <a:ext cx="685425" cy="678396"/>
            <a:chOff x="-19396575" y="3708500"/>
            <a:chExt cx="307200" cy="304050"/>
          </a:xfrm>
        </p:grpSpPr>
        <p:sp>
          <p:nvSpPr>
            <p:cNvPr id="7588" name="Google Shape;7588;p84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84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84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1" name="Google Shape;7591;p84"/>
          <p:cNvGrpSpPr/>
          <p:nvPr/>
        </p:nvGrpSpPr>
        <p:grpSpPr>
          <a:xfrm>
            <a:off x="6246144" y="7742614"/>
            <a:ext cx="702995" cy="679568"/>
            <a:chOff x="-19394200" y="4084200"/>
            <a:chExt cx="315075" cy="304575"/>
          </a:xfrm>
        </p:grpSpPr>
        <p:sp>
          <p:nvSpPr>
            <p:cNvPr id="7592" name="Google Shape;7592;p84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84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84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84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84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84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8" name="Google Shape;7598;p84"/>
          <p:cNvGrpSpPr/>
          <p:nvPr/>
        </p:nvGrpSpPr>
        <p:grpSpPr>
          <a:xfrm>
            <a:off x="10482237" y="6070555"/>
            <a:ext cx="604599" cy="680126"/>
            <a:chOff x="-17526750" y="3309200"/>
            <a:chExt cx="270975" cy="304825"/>
          </a:xfrm>
        </p:grpSpPr>
        <p:sp>
          <p:nvSpPr>
            <p:cNvPr id="7599" name="Google Shape;7599;p84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84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84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84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84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4" name="Google Shape;7604;p84"/>
          <p:cNvGrpSpPr/>
          <p:nvPr/>
        </p:nvGrpSpPr>
        <p:grpSpPr>
          <a:xfrm>
            <a:off x="10446231" y="6908761"/>
            <a:ext cx="676611" cy="676611"/>
            <a:chOff x="-17542500" y="3684100"/>
            <a:chExt cx="303250" cy="303250"/>
          </a:xfrm>
        </p:grpSpPr>
        <p:sp>
          <p:nvSpPr>
            <p:cNvPr id="7605" name="Google Shape;7605;p84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84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84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84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84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84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84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2" name="Google Shape;7612;p84"/>
          <p:cNvGrpSpPr/>
          <p:nvPr/>
        </p:nvGrpSpPr>
        <p:grpSpPr>
          <a:xfrm>
            <a:off x="10445339" y="7764287"/>
            <a:ext cx="678396" cy="636227"/>
            <a:chOff x="-17542500" y="4068450"/>
            <a:chExt cx="304050" cy="285150"/>
          </a:xfrm>
        </p:grpSpPr>
        <p:sp>
          <p:nvSpPr>
            <p:cNvPr id="7613" name="Google Shape;7613;p84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84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84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84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84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84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9" name="Google Shape;7619;p84"/>
          <p:cNvGrpSpPr/>
          <p:nvPr/>
        </p:nvGrpSpPr>
        <p:grpSpPr>
          <a:xfrm>
            <a:off x="14720834" y="6071417"/>
            <a:ext cx="518475" cy="678396"/>
            <a:chOff x="-15652200" y="3335975"/>
            <a:chExt cx="232375" cy="304050"/>
          </a:xfrm>
        </p:grpSpPr>
        <p:sp>
          <p:nvSpPr>
            <p:cNvPr id="7620" name="Google Shape;7620;p84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84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84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84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84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84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84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84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84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9" name="Google Shape;7629;p84"/>
          <p:cNvGrpSpPr/>
          <p:nvPr/>
        </p:nvGrpSpPr>
        <p:grpSpPr>
          <a:xfrm>
            <a:off x="2901960" y="6071419"/>
            <a:ext cx="680126" cy="678396"/>
            <a:chOff x="-20946600" y="3317850"/>
            <a:chExt cx="304825" cy="304050"/>
          </a:xfrm>
        </p:grpSpPr>
        <p:sp>
          <p:nvSpPr>
            <p:cNvPr id="7630" name="Google Shape;7630;p84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84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84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3" name="Google Shape;7633;p84"/>
          <p:cNvGrpSpPr/>
          <p:nvPr/>
        </p:nvGrpSpPr>
        <p:grpSpPr>
          <a:xfrm>
            <a:off x="2902824" y="6908091"/>
            <a:ext cx="678396" cy="677950"/>
            <a:chOff x="-20945825" y="3692175"/>
            <a:chExt cx="304050" cy="303850"/>
          </a:xfrm>
        </p:grpSpPr>
        <p:sp>
          <p:nvSpPr>
            <p:cNvPr id="7634" name="Google Shape;7634;p84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84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84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84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8" name="Google Shape;7638;p84"/>
          <p:cNvGrpSpPr/>
          <p:nvPr/>
        </p:nvGrpSpPr>
        <p:grpSpPr>
          <a:xfrm>
            <a:off x="2941480" y="7744094"/>
            <a:ext cx="601085" cy="676611"/>
            <a:chOff x="-20930075" y="4066100"/>
            <a:chExt cx="269400" cy="303250"/>
          </a:xfrm>
        </p:grpSpPr>
        <p:sp>
          <p:nvSpPr>
            <p:cNvPr id="7639" name="Google Shape;7639;p84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84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1" name="Google Shape;7641;p84"/>
          <p:cNvGrpSpPr/>
          <p:nvPr/>
        </p:nvGrpSpPr>
        <p:grpSpPr>
          <a:xfrm>
            <a:off x="7140604" y="6071836"/>
            <a:ext cx="562430" cy="677560"/>
            <a:chOff x="-18994100" y="3334775"/>
            <a:chExt cx="252075" cy="303675"/>
          </a:xfrm>
        </p:grpSpPr>
        <p:sp>
          <p:nvSpPr>
            <p:cNvPr id="7642" name="Google Shape;7642;p84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84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84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84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6" name="Google Shape;7646;p84"/>
          <p:cNvGrpSpPr/>
          <p:nvPr/>
        </p:nvGrpSpPr>
        <p:grpSpPr>
          <a:xfrm>
            <a:off x="7162582" y="6909623"/>
            <a:ext cx="518475" cy="674882"/>
            <a:chOff x="-18983850" y="3710075"/>
            <a:chExt cx="232375" cy="302475"/>
          </a:xfrm>
        </p:grpSpPr>
        <p:sp>
          <p:nvSpPr>
            <p:cNvPr id="7647" name="Google Shape;7647;p84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84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84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84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1" name="Google Shape;7651;p84"/>
          <p:cNvGrpSpPr/>
          <p:nvPr/>
        </p:nvGrpSpPr>
        <p:grpSpPr>
          <a:xfrm>
            <a:off x="7081756" y="7744064"/>
            <a:ext cx="680126" cy="676667"/>
            <a:chOff x="-19020075" y="4084200"/>
            <a:chExt cx="304825" cy="303275"/>
          </a:xfrm>
        </p:grpSpPr>
        <p:sp>
          <p:nvSpPr>
            <p:cNvPr id="7652" name="Google Shape;7652;p84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84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84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84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84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84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84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84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84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1" name="Google Shape;7661;p84"/>
          <p:cNvGrpSpPr/>
          <p:nvPr/>
        </p:nvGrpSpPr>
        <p:grpSpPr>
          <a:xfrm>
            <a:off x="11335294" y="6070555"/>
            <a:ext cx="599300" cy="680126"/>
            <a:chOff x="-17149475" y="3309200"/>
            <a:chExt cx="268600" cy="304825"/>
          </a:xfrm>
        </p:grpSpPr>
        <p:sp>
          <p:nvSpPr>
            <p:cNvPr id="7662" name="Google Shape;7662;p84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84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4" name="Google Shape;7664;p84"/>
          <p:cNvGrpSpPr/>
          <p:nvPr/>
        </p:nvGrpSpPr>
        <p:grpSpPr>
          <a:xfrm>
            <a:off x="11295746" y="6929818"/>
            <a:ext cx="678396" cy="634498"/>
            <a:chOff x="-17168375" y="3692750"/>
            <a:chExt cx="304050" cy="284375"/>
          </a:xfrm>
        </p:grpSpPr>
        <p:sp>
          <p:nvSpPr>
            <p:cNvPr id="7665" name="Google Shape;7665;p84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84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84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84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84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84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84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2" name="Google Shape;7672;p84"/>
          <p:cNvGrpSpPr/>
          <p:nvPr/>
        </p:nvGrpSpPr>
        <p:grpSpPr>
          <a:xfrm>
            <a:off x="11290475" y="7743202"/>
            <a:ext cx="688939" cy="678396"/>
            <a:chOff x="-17170750" y="4058800"/>
            <a:chExt cx="308775" cy="304050"/>
          </a:xfrm>
        </p:grpSpPr>
        <p:sp>
          <p:nvSpPr>
            <p:cNvPr id="7673" name="Google Shape;7673;p84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84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84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84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84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84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84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84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84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84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84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84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84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84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84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84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84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0" name="Google Shape;7690;p84"/>
          <p:cNvGrpSpPr/>
          <p:nvPr/>
        </p:nvGrpSpPr>
        <p:grpSpPr>
          <a:xfrm>
            <a:off x="14640009" y="6909624"/>
            <a:ext cx="680126" cy="674882"/>
            <a:chOff x="-15688425" y="3707725"/>
            <a:chExt cx="304825" cy="302475"/>
          </a:xfrm>
        </p:grpSpPr>
        <p:sp>
          <p:nvSpPr>
            <p:cNvPr id="7691" name="Google Shape;7691;p84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84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84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84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84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84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7" name="Google Shape;7697;p84"/>
          <p:cNvGrpSpPr/>
          <p:nvPr/>
        </p:nvGrpSpPr>
        <p:grpSpPr>
          <a:xfrm>
            <a:off x="3750554" y="6072730"/>
            <a:ext cx="681911" cy="675775"/>
            <a:chOff x="-20572500" y="3319025"/>
            <a:chExt cx="305625" cy="302875"/>
          </a:xfrm>
        </p:grpSpPr>
        <p:sp>
          <p:nvSpPr>
            <p:cNvPr id="7698" name="Google Shape;7698;p84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84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0" name="Google Shape;7700;p84"/>
          <p:cNvGrpSpPr/>
          <p:nvPr/>
        </p:nvGrpSpPr>
        <p:grpSpPr>
          <a:xfrm>
            <a:off x="3752311" y="7001217"/>
            <a:ext cx="678396" cy="491701"/>
            <a:chOff x="-20571700" y="3722875"/>
            <a:chExt cx="304050" cy="220375"/>
          </a:xfrm>
        </p:grpSpPr>
        <p:sp>
          <p:nvSpPr>
            <p:cNvPr id="7701" name="Google Shape;7701;p84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84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84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84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84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84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84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8" name="Google Shape;7708;p84"/>
          <p:cNvGrpSpPr/>
          <p:nvPr/>
        </p:nvGrpSpPr>
        <p:grpSpPr>
          <a:xfrm>
            <a:off x="3751446" y="7742337"/>
            <a:ext cx="680126" cy="680126"/>
            <a:chOff x="-20571700" y="4066875"/>
            <a:chExt cx="304825" cy="304825"/>
          </a:xfrm>
        </p:grpSpPr>
        <p:sp>
          <p:nvSpPr>
            <p:cNvPr id="7709" name="Google Shape;7709;p84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84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84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84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84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84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5" name="Google Shape;7715;p84"/>
          <p:cNvGrpSpPr/>
          <p:nvPr/>
        </p:nvGrpSpPr>
        <p:grpSpPr>
          <a:xfrm>
            <a:off x="7928649" y="6069437"/>
            <a:ext cx="685425" cy="682357"/>
            <a:chOff x="-18645175" y="3334200"/>
            <a:chExt cx="307200" cy="305825"/>
          </a:xfrm>
        </p:grpSpPr>
        <p:sp>
          <p:nvSpPr>
            <p:cNvPr id="7716" name="Google Shape;7716;p84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84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84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84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84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1" name="Google Shape;7721;p84"/>
          <p:cNvGrpSpPr/>
          <p:nvPr/>
        </p:nvGrpSpPr>
        <p:grpSpPr>
          <a:xfrm>
            <a:off x="7929541" y="6906974"/>
            <a:ext cx="683640" cy="680181"/>
            <a:chOff x="-18645175" y="3708500"/>
            <a:chExt cx="306400" cy="304850"/>
          </a:xfrm>
        </p:grpSpPr>
        <p:sp>
          <p:nvSpPr>
            <p:cNvPr id="7722" name="Google Shape;7722;p84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84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84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84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84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84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84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9" name="Google Shape;7729;p84"/>
          <p:cNvGrpSpPr/>
          <p:nvPr/>
        </p:nvGrpSpPr>
        <p:grpSpPr>
          <a:xfrm>
            <a:off x="7926027" y="7741359"/>
            <a:ext cx="690668" cy="682078"/>
            <a:chOff x="-18647525" y="4082625"/>
            <a:chExt cx="309550" cy="305700"/>
          </a:xfrm>
        </p:grpSpPr>
        <p:sp>
          <p:nvSpPr>
            <p:cNvPr id="7730" name="Google Shape;7730;p84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84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84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84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4" name="Google Shape;7734;p84"/>
          <p:cNvGrpSpPr/>
          <p:nvPr/>
        </p:nvGrpSpPr>
        <p:grpSpPr>
          <a:xfrm>
            <a:off x="12169177" y="6071447"/>
            <a:ext cx="597515" cy="678341"/>
            <a:chOff x="-16775350" y="3309200"/>
            <a:chExt cx="267800" cy="304025"/>
          </a:xfrm>
        </p:grpSpPr>
        <p:sp>
          <p:nvSpPr>
            <p:cNvPr id="7735" name="Google Shape;7735;p84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84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84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8" name="Google Shape;7738;p84"/>
          <p:cNvGrpSpPr/>
          <p:nvPr/>
        </p:nvGrpSpPr>
        <p:grpSpPr>
          <a:xfrm>
            <a:off x="12169177" y="6905219"/>
            <a:ext cx="597515" cy="683695"/>
            <a:chOff x="-16775350" y="3683300"/>
            <a:chExt cx="267800" cy="306425"/>
          </a:xfrm>
        </p:grpSpPr>
        <p:sp>
          <p:nvSpPr>
            <p:cNvPr id="7739" name="Google Shape;7739;p84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84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84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2" name="Google Shape;7742;p84"/>
          <p:cNvGrpSpPr/>
          <p:nvPr/>
        </p:nvGrpSpPr>
        <p:grpSpPr>
          <a:xfrm>
            <a:off x="12126979" y="7743230"/>
            <a:ext cx="681910" cy="678341"/>
            <a:chOff x="-16794250" y="4058225"/>
            <a:chExt cx="305625" cy="304025"/>
          </a:xfrm>
        </p:grpSpPr>
        <p:sp>
          <p:nvSpPr>
            <p:cNvPr id="7743" name="Google Shape;7743;p84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84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84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84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84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84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84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84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84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52" name="Google Shape;7752;p84"/>
          <p:cNvSpPr/>
          <p:nvPr/>
        </p:nvSpPr>
        <p:spPr>
          <a:xfrm>
            <a:off x="14637301" y="7742679"/>
            <a:ext cx="683640" cy="680126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53" name="Google Shape;7753;p84"/>
          <p:cNvGrpSpPr/>
          <p:nvPr/>
        </p:nvGrpSpPr>
        <p:grpSpPr>
          <a:xfrm>
            <a:off x="4580058" y="6071419"/>
            <a:ext cx="690668" cy="678396"/>
            <a:chOff x="-20199150" y="3317850"/>
            <a:chExt cx="309550" cy="304050"/>
          </a:xfrm>
        </p:grpSpPr>
        <p:sp>
          <p:nvSpPr>
            <p:cNvPr id="7754" name="Google Shape;7754;p84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84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84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84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84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84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84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1" name="Google Shape;7761;p84"/>
          <p:cNvGrpSpPr/>
          <p:nvPr/>
        </p:nvGrpSpPr>
        <p:grpSpPr>
          <a:xfrm>
            <a:off x="4583572" y="6906780"/>
            <a:ext cx="683640" cy="680572"/>
            <a:chOff x="-20199150" y="3693150"/>
            <a:chExt cx="306400" cy="305025"/>
          </a:xfrm>
        </p:grpSpPr>
        <p:sp>
          <p:nvSpPr>
            <p:cNvPr id="7762" name="Google Shape;7762;p84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84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84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84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84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84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8" name="Google Shape;7768;p84"/>
          <p:cNvGrpSpPr/>
          <p:nvPr/>
        </p:nvGrpSpPr>
        <p:grpSpPr>
          <a:xfrm>
            <a:off x="4584437" y="7741444"/>
            <a:ext cx="681910" cy="681910"/>
            <a:chOff x="-20197575" y="4066875"/>
            <a:chExt cx="305625" cy="305625"/>
          </a:xfrm>
        </p:grpSpPr>
        <p:sp>
          <p:nvSpPr>
            <p:cNvPr id="7769" name="Google Shape;7769;p84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84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84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84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84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84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84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84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7" name="Google Shape;7777;p84"/>
          <p:cNvGrpSpPr/>
          <p:nvPr/>
        </p:nvGrpSpPr>
        <p:grpSpPr>
          <a:xfrm>
            <a:off x="8785065" y="6068322"/>
            <a:ext cx="678396" cy="684588"/>
            <a:chOff x="-18271050" y="3333200"/>
            <a:chExt cx="304050" cy="306825"/>
          </a:xfrm>
        </p:grpSpPr>
        <p:sp>
          <p:nvSpPr>
            <p:cNvPr id="7778" name="Google Shape;7778;p84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84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84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84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84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3" name="Google Shape;7783;p84"/>
          <p:cNvGrpSpPr/>
          <p:nvPr/>
        </p:nvGrpSpPr>
        <p:grpSpPr>
          <a:xfrm>
            <a:off x="8785929" y="6908759"/>
            <a:ext cx="676667" cy="676611"/>
            <a:chOff x="-18270275" y="3710875"/>
            <a:chExt cx="303275" cy="303250"/>
          </a:xfrm>
        </p:grpSpPr>
        <p:sp>
          <p:nvSpPr>
            <p:cNvPr id="7784" name="Google Shape;7784;p84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84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84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84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84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84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0" name="Google Shape;7790;p84"/>
          <p:cNvGrpSpPr/>
          <p:nvPr/>
        </p:nvGrpSpPr>
        <p:grpSpPr>
          <a:xfrm>
            <a:off x="8866782" y="7744064"/>
            <a:ext cx="514961" cy="676667"/>
            <a:chOff x="-18234025" y="4084200"/>
            <a:chExt cx="230800" cy="303275"/>
          </a:xfrm>
        </p:grpSpPr>
        <p:sp>
          <p:nvSpPr>
            <p:cNvPr id="7791" name="Google Shape;7791;p84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84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84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4" name="Google Shape;7794;p84"/>
          <p:cNvGrpSpPr/>
          <p:nvPr/>
        </p:nvGrpSpPr>
        <p:grpSpPr>
          <a:xfrm>
            <a:off x="12964321" y="6070555"/>
            <a:ext cx="678396" cy="680126"/>
            <a:chOff x="-16419350" y="3308400"/>
            <a:chExt cx="304050" cy="304825"/>
          </a:xfrm>
        </p:grpSpPr>
        <p:sp>
          <p:nvSpPr>
            <p:cNvPr id="7795" name="Google Shape;7795;p84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84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84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84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84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84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84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2" name="Google Shape;7802;p84"/>
          <p:cNvGrpSpPr/>
          <p:nvPr/>
        </p:nvGrpSpPr>
        <p:grpSpPr>
          <a:xfrm>
            <a:off x="13004761" y="6905191"/>
            <a:ext cx="597515" cy="683751"/>
            <a:chOff x="-16401225" y="3683275"/>
            <a:chExt cx="267800" cy="306450"/>
          </a:xfrm>
        </p:grpSpPr>
        <p:sp>
          <p:nvSpPr>
            <p:cNvPr id="7803" name="Google Shape;7803;p84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84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84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84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84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84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84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0" name="Google Shape;7810;p84"/>
          <p:cNvGrpSpPr/>
          <p:nvPr/>
        </p:nvGrpSpPr>
        <p:grpSpPr>
          <a:xfrm>
            <a:off x="12963456" y="7744067"/>
            <a:ext cx="680126" cy="676667"/>
            <a:chOff x="-16419350" y="4058200"/>
            <a:chExt cx="304825" cy="303275"/>
          </a:xfrm>
        </p:grpSpPr>
        <p:sp>
          <p:nvSpPr>
            <p:cNvPr id="7811" name="Google Shape;7811;p84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84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84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84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84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84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84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8" name="Google Shape;7818;p84"/>
          <p:cNvGrpSpPr/>
          <p:nvPr/>
        </p:nvGrpSpPr>
        <p:grpSpPr>
          <a:xfrm>
            <a:off x="15476485" y="6072729"/>
            <a:ext cx="680181" cy="675775"/>
            <a:chOff x="-15296200" y="3326900"/>
            <a:chExt cx="304850" cy="302875"/>
          </a:xfrm>
        </p:grpSpPr>
        <p:sp>
          <p:nvSpPr>
            <p:cNvPr id="7819" name="Google Shape;7819;p84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84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84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84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84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4" name="Google Shape;7824;p84"/>
          <p:cNvGrpSpPr/>
          <p:nvPr/>
        </p:nvGrpSpPr>
        <p:grpSpPr>
          <a:xfrm>
            <a:off x="5382286" y="6097552"/>
            <a:ext cx="734623" cy="626130"/>
            <a:chOff x="-19835275" y="3330250"/>
            <a:chExt cx="329250" cy="280625"/>
          </a:xfrm>
        </p:grpSpPr>
        <p:sp>
          <p:nvSpPr>
            <p:cNvPr id="7825" name="Google Shape;7825;p84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84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84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8" name="Google Shape;7828;p84"/>
          <p:cNvGrpSpPr/>
          <p:nvPr/>
        </p:nvGrpSpPr>
        <p:grpSpPr>
          <a:xfrm>
            <a:off x="5409506" y="6907700"/>
            <a:ext cx="680181" cy="678731"/>
            <a:chOff x="-19822675" y="3692750"/>
            <a:chExt cx="304850" cy="304200"/>
          </a:xfrm>
        </p:grpSpPr>
        <p:sp>
          <p:nvSpPr>
            <p:cNvPr id="7829" name="Google Shape;7829;p84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84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84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84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84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4" name="Google Shape;7834;p84"/>
          <p:cNvGrpSpPr/>
          <p:nvPr/>
        </p:nvGrpSpPr>
        <p:grpSpPr>
          <a:xfrm>
            <a:off x="5410399" y="7742337"/>
            <a:ext cx="678396" cy="680126"/>
            <a:chOff x="-19822675" y="4066875"/>
            <a:chExt cx="304050" cy="304825"/>
          </a:xfrm>
        </p:grpSpPr>
        <p:sp>
          <p:nvSpPr>
            <p:cNvPr id="7835" name="Google Shape;7835;p84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84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84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84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84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84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1" name="Google Shape;7841;p84"/>
          <p:cNvGrpSpPr/>
          <p:nvPr/>
        </p:nvGrpSpPr>
        <p:grpSpPr>
          <a:xfrm>
            <a:off x="9651566" y="6071417"/>
            <a:ext cx="602870" cy="678396"/>
            <a:chOff x="-17878825" y="3334400"/>
            <a:chExt cx="270200" cy="304050"/>
          </a:xfrm>
        </p:grpSpPr>
        <p:sp>
          <p:nvSpPr>
            <p:cNvPr id="7842" name="Google Shape;7842;p84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84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84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84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84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84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84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9" name="Google Shape;7849;p84"/>
          <p:cNvGrpSpPr/>
          <p:nvPr/>
        </p:nvGrpSpPr>
        <p:grpSpPr>
          <a:xfrm>
            <a:off x="9612046" y="6906109"/>
            <a:ext cx="681910" cy="681910"/>
            <a:chOff x="-17896150" y="3709300"/>
            <a:chExt cx="305625" cy="305625"/>
          </a:xfrm>
        </p:grpSpPr>
        <p:sp>
          <p:nvSpPr>
            <p:cNvPr id="7850" name="Google Shape;7850;p84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84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84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84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4" name="Google Shape;7854;p84"/>
          <p:cNvGrpSpPr/>
          <p:nvPr/>
        </p:nvGrpSpPr>
        <p:grpSpPr>
          <a:xfrm>
            <a:off x="9654216" y="7741443"/>
            <a:ext cx="597571" cy="681910"/>
            <a:chOff x="-17878025" y="4082625"/>
            <a:chExt cx="267825" cy="305625"/>
          </a:xfrm>
        </p:grpSpPr>
        <p:sp>
          <p:nvSpPr>
            <p:cNvPr id="7855" name="Google Shape;7855;p84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84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84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84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84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84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84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2" name="Google Shape;7862;p84"/>
          <p:cNvGrpSpPr/>
          <p:nvPr/>
        </p:nvGrpSpPr>
        <p:grpSpPr>
          <a:xfrm>
            <a:off x="13799068" y="6090747"/>
            <a:ext cx="680181" cy="639741"/>
            <a:chOff x="-16044450" y="3317850"/>
            <a:chExt cx="304850" cy="286725"/>
          </a:xfrm>
        </p:grpSpPr>
        <p:sp>
          <p:nvSpPr>
            <p:cNvPr id="7863" name="Google Shape;7863;p84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84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84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84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7" name="Google Shape;7867;p84"/>
          <p:cNvSpPr/>
          <p:nvPr/>
        </p:nvSpPr>
        <p:spPr>
          <a:xfrm>
            <a:off x="13799853" y="6907286"/>
            <a:ext cx="676667" cy="68018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68" name="Google Shape;7868;p84"/>
          <p:cNvGrpSpPr/>
          <p:nvPr/>
        </p:nvGrpSpPr>
        <p:grpSpPr>
          <a:xfrm>
            <a:off x="13857080" y="7743425"/>
            <a:ext cx="564159" cy="677950"/>
            <a:chOff x="-16018450" y="4058400"/>
            <a:chExt cx="252850" cy="303850"/>
          </a:xfrm>
        </p:grpSpPr>
        <p:sp>
          <p:nvSpPr>
            <p:cNvPr id="7869" name="Google Shape;7869;p84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84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84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84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73" name="Google Shape;7873;p84"/>
          <p:cNvSpPr/>
          <p:nvPr/>
        </p:nvSpPr>
        <p:spPr>
          <a:xfrm>
            <a:off x="15476478" y="6909071"/>
            <a:ext cx="678341" cy="676611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74" name="Google Shape;7874;p84"/>
          <p:cNvGrpSpPr/>
          <p:nvPr/>
        </p:nvGrpSpPr>
        <p:grpSpPr>
          <a:xfrm>
            <a:off x="12224643" y="4227492"/>
            <a:ext cx="528683" cy="601810"/>
            <a:chOff x="4995050" y="3245650"/>
            <a:chExt cx="236950" cy="269725"/>
          </a:xfrm>
        </p:grpSpPr>
        <p:sp>
          <p:nvSpPr>
            <p:cNvPr id="7875" name="Google Shape;7875;p84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84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84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78" name="Google Shape;7878;p84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879" name="Google Shape;7879;p84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0" name="Google Shape;7880;p84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</p:grpSp>
      <p:grpSp>
        <p:nvGrpSpPr>
          <p:cNvPr id="7881" name="Google Shape;7881;p84"/>
          <p:cNvGrpSpPr/>
          <p:nvPr/>
        </p:nvGrpSpPr>
        <p:grpSpPr>
          <a:xfrm>
            <a:off x="8779313" y="3354546"/>
            <a:ext cx="694257" cy="690731"/>
            <a:chOff x="4724650" y="2885700"/>
            <a:chExt cx="270750" cy="269375"/>
          </a:xfrm>
        </p:grpSpPr>
        <p:sp>
          <p:nvSpPr>
            <p:cNvPr id="7882" name="Google Shape;7882;p84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84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84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84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84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84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84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9" name="Google Shape;7889;p84"/>
          <p:cNvGrpSpPr/>
          <p:nvPr/>
        </p:nvGrpSpPr>
        <p:grpSpPr>
          <a:xfrm>
            <a:off x="7154153" y="3346603"/>
            <a:ext cx="558925" cy="671444"/>
            <a:chOff x="4459350" y="2882125"/>
            <a:chExt cx="228375" cy="274350"/>
          </a:xfrm>
        </p:grpSpPr>
        <p:sp>
          <p:nvSpPr>
            <p:cNvPr id="7890" name="Google Shape;7890;p84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84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84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84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84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895" name="Google Shape;7895;p84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899" name="Shape 7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0" name="Google Shape;7900;p85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901" name="Google Shape;7901;p85"/>
          <p:cNvGrpSpPr/>
          <p:nvPr/>
        </p:nvGrpSpPr>
        <p:grpSpPr>
          <a:xfrm>
            <a:off x="3248851" y="3341101"/>
            <a:ext cx="684656" cy="679585"/>
            <a:chOff x="-13966675" y="1639700"/>
            <a:chExt cx="354450" cy="351825"/>
          </a:xfrm>
        </p:grpSpPr>
        <p:sp>
          <p:nvSpPr>
            <p:cNvPr id="7902" name="Google Shape;7902;p85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85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85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85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85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7" name="Google Shape;7907;p85"/>
          <p:cNvSpPr/>
          <p:nvPr/>
        </p:nvSpPr>
        <p:spPr>
          <a:xfrm>
            <a:off x="3250409" y="4154963"/>
            <a:ext cx="681613" cy="68315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8" name="Google Shape;7908;p85"/>
          <p:cNvSpPr/>
          <p:nvPr/>
        </p:nvSpPr>
        <p:spPr>
          <a:xfrm>
            <a:off x="4220155" y="5017617"/>
            <a:ext cx="439729" cy="678571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09" name="Google Shape;7909;p85"/>
          <p:cNvGrpSpPr/>
          <p:nvPr/>
        </p:nvGrpSpPr>
        <p:grpSpPr>
          <a:xfrm>
            <a:off x="6672095" y="3340473"/>
            <a:ext cx="680068" cy="680841"/>
            <a:chOff x="-12199250" y="1662675"/>
            <a:chExt cx="352075" cy="352475"/>
          </a:xfrm>
        </p:grpSpPr>
        <p:sp>
          <p:nvSpPr>
            <p:cNvPr id="7910" name="Google Shape;7910;p85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85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85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3" name="Google Shape;7913;p85"/>
          <p:cNvGrpSpPr/>
          <p:nvPr/>
        </p:nvGrpSpPr>
        <p:grpSpPr>
          <a:xfrm>
            <a:off x="6669801" y="4154208"/>
            <a:ext cx="684656" cy="684656"/>
            <a:chOff x="-12199250" y="2096250"/>
            <a:chExt cx="354450" cy="354450"/>
          </a:xfrm>
        </p:grpSpPr>
        <p:sp>
          <p:nvSpPr>
            <p:cNvPr id="7914" name="Google Shape;7914;p85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85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6" name="Google Shape;7916;p85"/>
          <p:cNvGrpSpPr/>
          <p:nvPr/>
        </p:nvGrpSpPr>
        <p:grpSpPr>
          <a:xfrm>
            <a:off x="7526978" y="5015315"/>
            <a:ext cx="680068" cy="683159"/>
            <a:chOff x="-12199250" y="2530225"/>
            <a:chExt cx="352075" cy="353675"/>
          </a:xfrm>
        </p:grpSpPr>
        <p:sp>
          <p:nvSpPr>
            <p:cNvPr id="7917" name="Google Shape;7917;p85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85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85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85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21" name="Google Shape;7921;p85"/>
          <p:cNvSpPr/>
          <p:nvPr/>
        </p:nvSpPr>
        <p:spPr>
          <a:xfrm>
            <a:off x="10085678" y="3339126"/>
            <a:ext cx="683159" cy="683545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22" name="Google Shape;7922;p85"/>
          <p:cNvGrpSpPr/>
          <p:nvPr/>
        </p:nvGrpSpPr>
        <p:grpSpPr>
          <a:xfrm>
            <a:off x="10084902" y="4157226"/>
            <a:ext cx="684656" cy="678619"/>
            <a:chOff x="-10462550" y="2057650"/>
            <a:chExt cx="354450" cy="351325"/>
          </a:xfrm>
        </p:grpSpPr>
        <p:sp>
          <p:nvSpPr>
            <p:cNvPr id="7923" name="Google Shape;7923;p85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85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25" name="Google Shape;7925;p85"/>
          <p:cNvSpPr/>
          <p:nvPr/>
        </p:nvSpPr>
        <p:spPr>
          <a:xfrm>
            <a:off x="10968714" y="5015323"/>
            <a:ext cx="626852" cy="68315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26" name="Google Shape;7926;p85"/>
          <p:cNvGrpSpPr/>
          <p:nvPr/>
        </p:nvGrpSpPr>
        <p:grpSpPr>
          <a:xfrm>
            <a:off x="13471874" y="3340353"/>
            <a:ext cx="750089" cy="681082"/>
            <a:chOff x="-8692750" y="1622100"/>
            <a:chExt cx="388325" cy="352600"/>
          </a:xfrm>
        </p:grpSpPr>
        <p:sp>
          <p:nvSpPr>
            <p:cNvPr id="7927" name="Google Shape;7927;p85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85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9" name="Google Shape;7929;p85"/>
          <p:cNvGrpSpPr/>
          <p:nvPr/>
        </p:nvGrpSpPr>
        <p:grpSpPr>
          <a:xfrm>
            <a:off x="4098428" y="3339314"/>
            <a:ext cx="683110" cy="683159"/>
            <a:chOff x="-13529550" y="1639425"/>
            <a:chExt cx="353650" cy="353675"/>
          </a:xfrm>
        </p:grpSpPr>
        <p:sp>
          <p:nvSpPr>
            <p:cNvPr id="7930" name="Google Shape;7930;p85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85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85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85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85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85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85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85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8" name="Google Shape;7938;p85"/>
          <p:cNvGrpSpPr/>
          <p:nvPr/>
        </p:nvGrpSpPr>
        <p:grpSpPr>
          <a:xfrm>
            <a:off x="4096134" y="4156478"/>
            <a:ext cx="687698" cy="680116"/>
            <a:chOff x="-13531925" y="2075775"/>
            <a:chExt cx="356025" cy="352100"/>
          </a:xfrm>
        </p:grpSpPr>
        <p:sp>
          <p:nvSpPr>
            <p:cNvPr id="7939" name="Google Shape;7939;p85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85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1" name="Google Shape;7941;p85"/>
          <p:cNvGrpSpPr/>
          <p:nvPr/>
        </p:nvGrpSpPr>
        <p:grpSpPr>
          <a:xfrm>
            <a:off x="4954060" y="5016088"/>
            <a:ext cx="681613" cy="681613"/>
            <a:chOff x="-13528775" y="2507400"/>
            <a:chExt cx="352875" cy="352875"/>
          </a:xfrm>
        </p:grpSpPr>
        <p:sp>
          <p:nvSpPr>
            <p:cNvPr id="7942" name="Google Shape;7942;p85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85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85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45" name="Google Shape;7945;p85"/>
          <p:cNvSpPr/>
          <p:nvPr/>
        </p:nvSpPr>
        <p:spPr>
          <a:xfrm>
            <a:off x="7518588" y="3401710"/>
            <a:ext cx="683159" cy="558377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6" name="Google Shape;7946;p85"/>
          <p:cNvSpPr/>
          <p:nvPr/>
        </p:nvSpPr>
        <p:spPr>
          <a:xfrm>
            <a:off x="7517839" y="4155905"/>
            <a:ext cx="684656" cy="681275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47" name="Google Shape;7947;p85"/>
          <p:cNvGrpSpPr/>
          <p:nvPr/>
        </p:nvGrpSpPr>
        <p:grpSpPr>
          <a:xfrm>
            <a:off x="8406929" y="5015315"/>
            <a:ext cx="616180" cy="683159"/>
            <a:chOff x="-11747150" y="2530225"/>
            <a:chExt cx="319000" cy="353675"/>
          </a:xfrm>
        </p:grpSpPr>
        <p:sp>
          <p:nvSpPr>
            <p:cNvPr id="7948" name="Google Shape;7948;p85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85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0" name="Google Shape;7950;p85"/>
          <p:cNvGrpSpPr/>
          <p:nvPr/>
        </p:nvGrpSpPr>
        <p:grpSpPr>
          <a:xfrm>
            <a:off x="10945741" y="3340087"/>
            <a:ext cx="681613" cy="681613"/>
            <a:chOff x="-10027775" y="1622900"/>
            <a:chExt cx="352875" cy="352875"/>
          </a:xfrm>
        </p:grpSpPr>
        <p:sp>
          <p:nvSpPr>
            <p:cNvPr id="7951" name="Google Shape;7951;p85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85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85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85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85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85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7" name="Google Shape;7957;p85"/>
          <p:cNvSpPr/>
          <p:nvPr/>
        </p:nvSpPr>
        <p:spPr>
          <a:xfrm>
            <a:off x="10959458" y="4154794"/>
            <a:ext cx="654233" cy="683497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8" name="Google Shape;7958;p85"/>
          <p:cNvGrpSpPr/>
          <p:nvPr/>
        </p:nvGrpSpPr>
        <p:grpSpPr>
          <a:xfrm>
            <a:off x="11818878" y="5014567"/>
            <a:ext cx="645106" cy="684656"/>
            <a:chOff x="-10019125" y="2490075"/>
            <a:chExt cx="333975" cy="354450"/>
          </a:xfrm>
        </p:grpSpPr>
        <p:sp>
          <p:nvSpPr>
            <p:cNvPr id="7959" name="Google Shape;7959;p85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85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85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85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3" name="Google Shape;7963;p85"/>
          <p:cNvGrpSpPr/>
          <p:nvPr/>
        </p:nvGrpSpPr>
        <p:grpSpPr>
          <a:xfrm>
            <a:off x="13494691" y="4153436"/>
            <a:ext cx="704455" cy="686201"/>
            <a:chOff x="-8684100" y="2032450"/>
            <a:chExt cx="364700" cy="355250"/>
          </a:xfrm>
        </p:grpSpPr>
        <p:sp>
          <p:nvSpPr>
            <p:cNvPr id="7964" name="Google Shape;7964;p85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85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85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67" name="Google Shape;7967;p85"/>
          <p:cNvSpPr/>
          <p:nvPr/>
        </p:nvSpPr>
        <p:spPr>
          <a:xfrm>
            <a:off x="5002642" y="3340092"/>
            <a:ext cx="601017" cy="681613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68" name="Google Shape;7968;p85"/>
          <p:cNvGrpSpPr/>
          <p:nvPr/>
        </p:nvGrpSpPr>
        <p:grpSpPr>
          <a:xfrm>
            <a:off x="4959267" y="4154812"/>
            <a:ext cx="687698" cy="683448"/>
            <a:chOff x="-13095575" y="2073400"/>
            <a:chExt cx="356025" cy="353825"/>
          </a:xfrm>
        </p:grpSpPr>
        <p:sp>
          <p:nvSpPr>
            <p:cNvPr id="7969" name="Google Shape;7969;p85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85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85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85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85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85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85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85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77" name="Google Shape;7977;p85"/>
          <p:cNvSpPr/>
          <p:nvPr/>
        </p:nvSpPr>
        <p:spPr>
          <a:xfrm>
            <a:off x="5816454" y="5016096"/>
            <a:ext cx="683159" cy="681613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78" name="Google Shape;7978;p85"/>
          <p:cNvGrpSpPr/>
          <p:nvPr/>
        </p:nvGrpSpPr>
        <p:grpSpPr>
          <a:xfrm>
            <a:off x="8379420" y="3338469"/>
            <a:ext cx="686201" cy="684849"/>
            <a:chOff x="-11332875" y="1660700"/>
            <a:chExt cx="355250" cy="354550"/>
          </a:xfrm>
        </p:grpSpPr>
        <p:sp>
          <p:nvSpPr>
            <p:cNvPr id="7979" name="Google Shape;7979;p85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85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85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85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3" name="Google Shape;7983;p85"/>
          <p:cNvSpPr/>
          <p:nvPr/>
        </p:nvSpPr>
        <p:spPr>
          <a:xfrm>
            <a:off x="8377180" y="4157257"/>
            <a:ext cx="690740" cy="678571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4" name="Google Shape;7984;p85"/>
          <p:cNvSpPr/>
          <p:nvPr/>
        </p:nvSpPr>
        <p:spPr>
          <a:xfrm>
            <a:off x="9233584" y="5057915"/>
            <a:ext cx="687698" cy="597975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5" name="Google Shape;7985;p85"/>
          <p:cNvGrpSpPr/>
          <p:nvPr/>
        </p:nvGrpSpPr>
        <p:grpSpPr>
          <a:xfrm>
            <a:off x="11833346" y="3337045"/>
            <a:ext cx="599472" cy="687698"/>
            <a:chOff x="-9570950" y="1622100"/>
            <a:chExt cx="310350" cy="356025"/>
          </a:xfrm>
        </p:grpSpPr>
        <p:sp>
          <p:nvSpPr>
            <p:cNvPr id="7986" name="Google Shape;7986;p85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85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8" name="Google Shape;7988;p85"/>
          <p:cNvGrpSpPr/>
          <p:nvPr/>
        </p:nvGrpSpPr>
        <p:grpSpPr>
          <a:xfrm>
            <a:off x="11790754" y="4154957"/>
            <a:ext cx="684656" cy="683159"/>
            <a:chOff x="-9594575" y="2056875"/>
            <a:chExt cx="354450" cy="353675"/>
          </a:xfrm>
        </p:grpSpPr>
        <p:sp>
          <p:nvSpPr>
            <p:cNvPr id="7989" name="Google Shape;7989;p85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85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85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92" name="Google Shape;7992;p85"/>
          <p:cNvSpPr/>
          <p:nvPr/>
        </p:nvSpPr>
        <p:spPr>
          <a:xfrm>
            <a:off x="14363385" y="4215833"/>
            <a:ext cx="684704" cy="56142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93" name="Google Shape;7993;p85"/>
          <p:cNvGrpSpPr/>
          <p:nvPr/>
        </p:nvGrpSpPr>
        <p:grpSpPr>
          <a:xfrm>
            <a:off x="5805029" y="3340087"/>
            <a:ext cx="684656" cy="681613"/>
            <a:chOff x="-12661600" y="1640225"/>
            <a:chExt cx="354450" cy="352875"/>
          </a:xfrm>
        </p:grpSpPr>
        <p:sp>
          <p:nvSpPr>
            <p:cNvPr id="7994" name="Google Shape;7994;p85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85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85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7" name="Google Shape;7997;p85"/>
          <p:cNvGrpSpPr/>
          <p:nvPr/>
        </p:nvGrpSpPr>
        <p:grpSpPr>
          <a:xfrm>
            <a:off x="5805778" y="4197162"/>
            <a:ext cx="683159" cy="598748"/>
            <a:chOff x="-12660025" y="2096250"/>
            <a:chExt cx="353675" cy="309975"/>
          </a:xfrm>
        </p:grpSpPr>
        <p:sp>
          <p:nvSpPr>
            <p:cNvPr id="7998" name="Google Shape;7998;p85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85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85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85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85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85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4" name="Google Shape;8004;p85"/>
          <p:cNvGrpSpPr/>
          <p:nvPr/>
        </p:nvGrpSpPr>
        <p:grpSpPr>
          <a:xfrm>
            <a:off x="6657618" y="5014953"/>
            <a:ext cx="689243" cy="683883"/>
            <a:chOff x="-12663175" y="2506800"/>
            <a:chExt cx="356825" cy="354050"/>
          </a:xfrm>
        </p:grpSpPr>
        <p:sp>
          <p:nvSpPr>
            <p:cNvPr id="8005" name="Google Shape;8005;p85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85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85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85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9" name="Google Shape;8009;p85"/>
          <p:cNvGrpSpPr/>
          <p:nvPr/>
        </p:nvGrpSpPr>
        <p:grpSpPr>
          <a:xfrm>
            <a:off x="9225206" y="3339314"/>
            <a:ext cx="681613" cy="683159"/>
            <a:chOff x="-10896525" y="1663050"/>
            <a:chExt cx="352875" cy="353675"/>
          </a:xfrm>
        </p:grpSpPr>
        <p:sp>
          <p:nvSpPr>
            <p:cNvPr id="8010" name="Google Shape;8010;p85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85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12" name="Google Shape;8012;p85"/>
          <p:cNvSpPr/>
          <p:nvPr/>
        </p:nvSpPr>
        <p:spPr>
          <a:xfrm>
            <a:off x="9303585" y="4154818"/>
            <a:ext cx="524912" cy="683448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13" name="Google Shape;8013;p85"/>
          <p:cNvGrpSpPr/>
          <p:nvPr/>
        </p:nvGrpSpPr>
        <p:grpSpPr>
          <a:xfrm>
            <a:off x="10079316" y="5037384"/>
            <a:ext cx="683159" cy="639022"/>
            <a:chOff x="-10898100" y="2542050"/>
            <a:chExt cx="353675" cy="330825"/>
          </a:xfrm>
        </p:grpSpPr>
        <p:sp>
          <p:nvSpPr>
            <p:cNvPr id="8014" name="Google Shape;8014;p85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85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85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85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85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85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0" name="Google Shape;8020;p85"/>
          <p:cNvGrpSpPr/>
          <p:nvPr/>
        </p:nvGrpSpPr>
        <p:grpSpPr>
          <a:xfrm>
            <a:off x="12644098" y="3341463"/>
            <a:ext cx="680116" cy="678861"/>
            <a:chOff x="-9157450" y="1622750"/>
            <a:chExt cx="352100" cy="351450"/>
          </a:xfrm>
        </p:grpSpPr>
        <p:sp>
          <p:nvSpPr>
            <p:cNvPr id="8021" name="Google Shape;8021;p85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85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3" name="Google Shape;8023;p85"/>
          <p:cNvGrpSpPr/>
          <p:nvPr/>
        </p:nvGrpSpPr>
        <p:grpSpPr>
          <a:xfrm>
            <a:off x="12720179" y="4157999"/>
            <a:ext cx="527955" cy="677074"/>
            <a:chOff x="-9119650" y="2056875"/>
            <a:chExt cx="273325" cy="350525"/>
          </a:xfrm>
        </p:grpSpPr>
        <p:sp>
          <p:nvSpPr>
            <p:cNvPr id="8024" name="Google Shape;8024;p85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85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6" name="Google Shape;8026;p85"/>
          <p:cNvSpPr/>
          <p:nvPr/>
        </p:nvSpPr>
        <p:spPr>
          <a:xfrm>
            <a:off x="13499005" y="5015348"/>
            <a:ext cx="680116" cy="683110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7" name="Google Shape;8027;p85"/>
          <p:cNvSpPr/>
          <p:nvPr/>
        </p:nvSpPr>
        <p:spPr>
          <a:xfrm>
            <a:off x="14404504" y="3339344"/>
            <a:ext cx="602466" cy="683110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28" name="Google Shape;8028;p85"/>
          <p:cNvGrpSpPr/>
          <p:nvPr/>
        </p:nvGrpSpPr>
        <p:grpSpPr>
          <a:xfrm>
            <a:off x="3249600" y="6095999"/>
            <a:ext cx="683159" cy="680696"/>
            <a:chOff x="-13947000" y="3212800"/>
            <a:chExt cx="353675" cy="352400"/>
          </a:xfrm>
        </p:grpSpPr>
        <p:sp>
          <p:nvSpPr>
            <p:cNvPr id="8029" name="Google Shape;8029;p85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85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1" name="Google Shape;8031;p85"/>
          <p:cNvGrpSpPr/>
          <p:nvPr/>
        </p:nvGrpSpPr>
        <p:grpSpPr>
          <a:xfrm>
            <a:off x="3249624" y="6941412"/>
            <a:ext cx="683110" cy="680116"/>
            <a:chOff x="-13946200" y="3647075"/>
            <a:chExt cx="353650" cy="352100"/>
          </a:xfrm>
        </p:grpSpPr>
        <p:sp>
          <p:nvSpPr>
            <p:cNvPr id="8032" name="Google Shape;8032;p85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85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85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85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85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85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38" name="Google Shape;8038;p85"/>
          <p:cNvSpPr/>
          <p:nvPr/>
        </p:nvSpPr>
        <p:spPr>
          <a:xfrm>
            <a:off x="4179832" y="7780658"/>
            <a:ext cx="520373" cy="678571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39" name="Google Shape;8039;p85"/>
          <p:cNvGrpSpPr/>
          <p:nvPr/>
        </p:nvGrpSpPr>
        <p:grpSpPr>
          <a:xfrm>
            <a:off x="6669801" y="6096675"/>
            <a:ext cx="684656" cy="679344"/>
            <a:chOff x="-12163025" y="3214275"/>
            <a:chExt cx="354450" cy="351700"/>
          </a:xfrm>
        </p:grpSpPr>
        <p:sp>
          <p:nvSpPr>
            <p:cNvPr id="8040" name="Google Shape;8040;p85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85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85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3" name="Google Shape;8043;p85"/>
          <p:cNvGrpSpPr/>
          <p:nvPr/>
        </p:nvGrpSpPr>
        <p:grpSpPr>
          <a:xfrm>
            <a:off x="6671298" y="6939915"/>
            <a:ext cx="681662" cy="683110"/>
            <a:chOff x="-12160675" y="3647875"/>
            <a:chExt cx="352900" cy="353650"/>
          </a:xfrm>
        </p:grpSpPr>
        <p:sp>
          <p:nvSpPr>
            <p:cNvPr id="8044" name="Google Shape;8044;p85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85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85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85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85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85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85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1" name="Google Shape;8051;p85"/>
          <p:cNvGrpSpPr/>
          <p:nvPr/>
        </p:nvGrpSpPr>
        <p:grpSpPr>
          <a:xfrm>
            <a:off x="7538297" y="7778375"/>
            <a:ext cx="680116" cy="683110"/>
            <a:chOff x="-12160675" y="4081850"/>
            <a:chExt cx="352100" cy="353650"/>
          </a:xfrm>
        </p:grpSpPr>
        <p:sp>
          <p:nvSpPr>
            <p:cNvPr id="8052" name="Google Shape;8052;p85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85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85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85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85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85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8" name="Google Shape;8058;p85"/>
          <p:cNvGrpSpPr/>
          <p:nvPr/>
        </p:nvGrpSpPr>
        <p:grpSpPr>
          <a:xfrm>
            <a:off x="10086423" y="6095348"/>
            <a:ext cx="681613" cy="682000"/>
            <a:chOff x="-10391650" y="3180600"/>
            <a:chExt cx="352875" cy="353075"/>
          </a:xfrm>
        </p:grpSpPr>
        <p:sp>
          <p:nvSpPr>
            <p:cNvPr id="8059" name="Google Shape;8059;p85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85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85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85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85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85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5" name="Google Shape;8065;p85"/>
          <p:cNvGrpSpPr/>
          <p:nvPr/>
        </p:nvGrpSpPr>
        <p:grpSpPr>
          <a:xfrm>
            <a:off x="10087172" y="6942161"/>
            <a:ext cx="680116" cy="678619"/>
            <a:chOff x="-10390875" y="3616350"/>
            <a:chExt cx="352100" cy="351325"/>
          </a:xfrm>
        </p:grpSpPr>
        <p:sp>
          <p:nvSpPr>
            <p:cNvPr id="8066" name="Google Shape;8066;p85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85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85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9" name="Google Shape;8069;p85"/>
          <p:cNvGrpSpPr/>
          <p:nvPr/>
        </p:nvGrpSpPr>
        <p:grpSpPr>
          <a:xfrm>
            <a:off x="10993721" y="7779872"/>
            <a:ext cx="599472" cy="680116"/>
            <a:chOff x="-10370400" y="4049550"/>
            <a:chExt cx="310350" cy="352100"/>
          </a:xfrm>
        </p:grpSpPr>
        <p:sp>
          <p:nvSpPr>
            <p:cNvPr id="8070" name="Google Shape;8070;p85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85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85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85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85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5" name="Google Shape;8075;p85"/>
          <p:cNvGrpSpPr/>
          <p:nvPr/>
        </p:nvGrpSpPr>
        <p:grpSpPr>
          <a:xfrm>
            <a:off x="13483271" y="6096120"/>
            <a:ext cx="727296" cy="680454"/>
            <a:chOff x="-8674650" y="3210975"/>
            <a:chExt cx="376525" cy="352275"/>
          </a:xfrm>
        </p:grpSpPr>
        <p:sp>
          <p:nvSpPr>
            <p:cNvPr id="8076" name="Google Shape;8076;p85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85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85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85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85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85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2" name="Google Shape;8082;p85"/>
          <p:cNvGrpSpPr/>
          <p:nvPr/>
        </p:nvGrpSpPr>
        <p:grpSpPr>
          <a:xfrm>
            <a:off x="4098404" y="6094768"/>
            <a:ext cx="683159" cy="683159"/>
            <a:chOff x="-13512225" y="3211525"/>
            <a:chExt cx="353675" cy="353675"/>
          </a:xfrm>
        </p:grpSpPr>
        <p:sp>
          <p:nvSpPr>
            <p:cNvPr id="8083" name="Google Shape;8083;p85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85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85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85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85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8" name="Google Shape;8088;p85"/>
          <p:cNvGrpSpPr/>
          <p:nvPr/>
        </p:nvGrpSpPr>
        <p:grpSpPr>
          <a:xfrm>
            <a:off x="4098404" y="6941412"/>
            <a:ext cx="683159" cy="680116"/>
            <a:chOff x="-13512225" y="3647075"/>
            <a:chExt cx="353675" cy="352100"/>
          </a:xfrm>
        </p:grpSpPr>
        <p:sp>
          <p:nvSpPr>
            <p:cNvPr id="8089" name="Google Shape;8089;p85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85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85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85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85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85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85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85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85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85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9" name="Google Shape;8099;p85"/>
          <p:cNvGrpSpPr/>
          <p:nvPr/>
        </p:nvGrpSpPr>
        <p:grpSpPr>
          <a:xfrm>
            <a:off x="4964631" y="7779123"/>
            <a:ext cx="683159" cy="681613"/>
            <a:chOff x="-13512225" y="4080275"/>
            <a:chExt cx="353675" cy="352875"/>
          </a:xfrm>
        </p:grpSpPr>
        <p:sp>
          <p:nvSpPr>
            <p:cNvPr id="8100" name="Google Shape;8100;p85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85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85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85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85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85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85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85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85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85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85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1" name="Google Shape;8111;p85"/>
          <p:cNvGrpSpPr/>
          <p:nvPr/>
        </p:nvGrpSpPr>
        <p:grpSpPr>
          <a:xfrm>
            <a:off x="7518581" y="6157931"/>
            <a:ext cx="683110" cy="556832"/>
            <a:chOff x="-11728250" y="3245400"/>
            <a:chExt cx="353650" cy="288275"/>
          </a:xfrm>
        </p:grpSpPr>
        <p:sp>
          <p:nvSpPr>
            <p:cNvPr id="8112" name="Google Shape;8112;p85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85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85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85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85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17" name="Google Shape;8117;p85"/>
          <p:cNvSpPr/>
          <p:nvPr/>
        </p:nvSpPr>
        <p:spPr>
          <a:xfrm>
            <a:off x="7821366" y="7200814"/>
            <a:ext cx="77602" cy="161337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8" name="Google Shape;8118;p85"/>
          <p:cNvGrpSpPr/>
          <p:nvPr/>
        </p:nvGrpSpPr>
        <p:grpSpPr>
          <a:xfrm>
            <a:off x="7516287" y="6938563"/>
            <a:ext cx="687698" cy="685815"/>
            <a:chOff x="-11729050" y="3646475"/>
            <a:chExt cx="356025" cy="355050"/>
          </a:xfrm>
        </p:grpSpPr>
        <p:sp>
          <p:nvSpPr>
            <p:cNvPr id="8119" name="Google Shape;8119;p85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85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85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85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85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85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85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85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85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85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85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0" name="Google Shape;8130;p85"/>
          <p:cNvGrpSpPr/>
          <p:nvPr/>
        </p:nvGrpSpPr>
        <p:grpSpPr>
          <a:xfrm>
            <a:off x="8427375" y="7779123"/>
            <a:ext cx="597975" cy="681613"/>
            <a:chOff x="-11703850" y="4081850"/>
            <a:chExt cx="309575" cy="352875"/>
          </a:xfrm>
        </p:grpSpPr>
        <p:sp>
          <p:nvSpPr>
            <p:cNvPr id="8131" name="Google Shape;8131;p85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85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85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85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85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85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85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85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9" name="Google Shape;8139;p85"/>
          <p:cNvGrpSpPr/>
          <p:nvPr/>
        </p:nvGrpSpPr>
        <p:grpSpPr>
          <a:xfrm>
            <a:off x="10944220" y="6095541"/>
            <a:ext cx="684656" cy="681613"/>
            <a:chOff x="-9958475" y="3180025"/>
            <a:chExt cx="354450" cy="352875"/>
          </a:xfrm>
        </p:grpSpPr>
        <p:sp>
          <p:nvSpPr>
            <p:cNvPr id="8140" name="Google Shape;8140;p85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85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85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3" name="Google Shape;8143;p85"/>
          <p:cNvGrpSpPr/>
          <p:nvPr/>
        </p:nvGrpSpPr>
        <p:grpSpPr>
          <a:xfrm>
            <a:off x="10962474" y="6940785"/>
            <a:ext cx="648148" cy="681372"/>
            <a:chOff x="-9949025" y="3615575"/>
            <a:chExt cx="335550" cy="352750"/>
          </a:xfrm>
        </p:grpSpPr>
        <p:sp>
          <p:nvSpPr>
            <p:cNvPr id="8144" name="Google Shape;8144;p85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85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85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7" name="Google Shape;8147;p85"/>
          <p:cNvGrpSpPr/>
          <p:nvPr/>
        </p:nvGrpSpPr>
        <p:grpSpPr>
          <a:xfrm>
            <a:off x="11807404" y="7776274"/>
            <a:ext cx="690740" cy="687312"/>
            <a:chOff x="-9961625" y="4048175"/>
            <a:chExt cx="357600" cy="355825"/>
          </a:xfrm>
        </p:grpSpPr>
        <p:sp>
          <p:nvSpPr>
            <p:cNvPr id="8148" name="Google Shape;8148;p85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85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85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85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85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85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4" name="Google Shape;8154;p85"/>
          <p:cNvGrpSpPr/>
          <p:nvPr/>
        </p:nvGrpSpPr>
        <p:grpSpPr>
          <a:xfrm>
            <a:off x="13496961" y="6938901"/>
            <a:ext cx="699915" cy="685139"/>
            <a:chOff x="-8680950" y="3624225"/>
            <a:chExt cx="362350" cy="354700"/>
          </a:xfrm>
        </p:grpSpPr>
        <p:sp>
          <p:nvSpPr>
            <p:cNvPr id="8155" name="Google Shape;8155;p85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85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85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85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85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85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1" name="Google Shape;8161;p85"/>
          <p:cNvGrpSpPr/>
          <p:nvPr/>
        </p:nvGrpSpPr>
        <p:grpSpPr>
          <a:xfrm>
            <a:off x="5002632" y="6095517"/>
            <a:ext cx="600969" cy="681662"/>
            <a:chOff x="-13056975" y="3212300"/>
            <a:chExt cx="311125" cy="352900"/>
          </a:xfrm>
        </p:grpSpPr>
        <p:sp>
          <p:nvSpPr>
            <p:cNvPr id="8162" name="Google Shape;8162;p85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85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85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85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6" name="Google Shape;8166;p85"/>
          <p:cNvGrpSpPr/>
          <p:nvPr/>
        </p:nvGrpSpPr>
        <p:grpSpPr>
          <a:xfrm>
            <a:off x="4959267" y="6940785"/>
            <a:ext cx="687698" cy="681372"/>
            <a:chOff x="-13077450" y="3647075"/>
            <a:chExt cx="356025" cy="352750"/>
          </a:xfrm>
        </p:grpSpPr>
        <p:sp>
          <p:nvSpPr>
            <p:cNvPr id="8167" name="Google Shape;8167;p85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85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85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0" name="Google Shape;8170;p85"/>
          <p:cNvGrpSpPr/>
          <p:nvPr/>
        </p:nvGrpSpPr>
        <p:grpSpPr>
          <a:xfrm>
            <a:off x="5827015" y="7777602"/>
            <a:ext cx="684656" cy="684656"/>
            <a:chOff x="-13079025" y="4079475"/>
            <a:chExt cx="354450" cy="354450"/>
          </a:xfrm>
        </p:grpSpPr>
        <p:sp>
          <p:nvSpPr>
            <p:cNvPr id="8171" name="Google Shape;8171;p85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85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85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85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5" name="Google Shape;8175;p85"/>
          <p:cNvGrpSpPr/>
          <p:nvPr/>
        </p:nvGrpSpPr>
        <p:grpSpPr>
          <a:xfrm>
            <a:off x="8380941" y="6096289"/>
            <a:ext cx="683159" cy="680116"/>
            <a:chOff x="-11292700" y="3213875"/>
            <a:chExt cx="353675" cy="352100"/>
          </a:xfrm>
        </p:grpSpPr>
        <p:sp>
          <p:nvSpPr>
            <p:cNvPr id="8176" name="Google Shape;8176;p85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85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85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85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85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85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85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3" name="Google Shape;8183;p85"/>
          <p:cNvGrpSpPr/>
          <p:nvPr/>
        </p:nvGrpSpPr>
        <p:grpSpPr>
          <a:xfrm>
            <a:off x="8369545" y="6939915"/>
            <a:ext cx="705952" cy="683110"/>
            <a:chOff x="-11299000" y="3647875"/>
            <a:chExt cx="365475" cy="353650"/>
          </a:xfrm>
        </p:grpSpPr>
        <p:sp>
          <p:nvSpPr>
            <p:cNvPr id="8184" name="Google Shape;8184;p85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85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85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85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85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85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0" name="Google Shape;8190;p85"/>
          <p:cNvGrpSpPr/>
          <p:nvPr/>
        </p:nvGrpSpPr>
        <p:grpSpPr>
          <a:xfrm>
            <a:off x="9245647" y="7800419"/>
            <a:ext cx="686201" cy="639022"/>
            <a:chOff x="-11295075" y="4092875"/>
            <a:chExt cx="355250" cy="330825"/>
          </a:xfrm>
        </p:grpSpPr>
        <p:sp>
          <p:nvSpPr>
            <p:cNvPr id="8191" name="Google Shape;8191;p85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85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85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85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85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6" name="Google Shape;8196;p85"/>
          <p:cNvGrpSpPr/>
          <p:nvPr/>
        </p:nvGrpSpPr>
        <p:grpSpPr>
          <a:xfrm>
            <a:off x="11833346" y="6095541"/>
            <a:ext cx="599472" cy="681613"/>
            <a:chOff x="-9500075" y="3180800"/>
            <a:chExt cx="310350" cy="352875"/>
          </a:xfrm>
        </p:grpSpPr>
        <p:sp>
          <p:nvSpPr>
            <p:cNvPr id="8197" name="Google Shape;8197;p85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85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85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85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85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85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85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85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85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6" name="Google Shape;8206;p85"/>
          <p:cNvGrpSpPr/>
          <p:nvPr/>
        </p:nvGrpSpPr>
        <p:grpSpPr>
          <a:xfrm>
            <a:off x="11791503" y="6939891"/>
            <a:ext cx="683159" cy="683159"/>
            <a:chOff x="-9523700" y="3614000"/>
            <a:chExt cx="353675" cy="353675"/>
          </a:xfrm>
        </p:grpSpPr>
        <p:sp>
          <p:nvSpPr>
            <p:cNvPr id="8207" name="Google Shape;8207;p85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85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85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85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85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85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85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85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85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6" name="Google Shape;8216;p85"/>
          <p:cNvGrpSpPr/>
          <p:nvPr/>
        </p:nvGrpSpPr>
        <p:grpSpPr>
          <a:xfrm>
            <a:off x="12657730" y="7779872"/>
            <a:ext cx="683159" cy="680116"/>
            <a:chOff x="-9523700" y="4049550"/>
            <a:chExt cx="353675" cy="352100"/>
          </a:xfrm>
        </p:grpSpPr>
        <p:sp>
          <p:nvSpPr>
            <p:cNvPr id="8217" name="Google Shape;8217;p85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85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85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85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85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85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85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4" name="Google Shape;8224;p85"/>
          <p:cNvGrpSpPr/>
          <p:nvPr/>
        </p:nvGrpSpPr>
        <p:grpSpPr>
          <a:xfrm>
            <a:off x="14363388" y="6983256"/>
            <a:ext cx="684656" cy="596430"/>
            <a:chOff x="-8209150" y="3659675"/>
            <a:chExt cx="354450" cy="308775"/>
          </a:xfrm>
        </p:grpSpPr>
        <p:sp>
          <p:nvSpPr>
            <p:cNvPr id="8225" name="Google Shape;8225;p85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85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85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85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85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85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1" name="Google Shape;8231;p85"/>
          <p:cNvGrpSpPr/>
          <p:nvPr/>
        </p:nvGrpSpPr>
        <p:grpSpPr>
          <a:xfrm>
            <a:off x="5805778" y="6095517"/>
            <a:ext cx="683159" cy="681662"/>
            <a:chOff x="-12643475" y="3212300"/>
            <a:chExt cx="353675" cy="352900"/>
          </a:xfrm>
        </p:grpSpPr>
        <p:sp>
          <p:nvSpPr>
            <p:cNvPr id="8232" name="Google Shape;8232;p85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85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85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85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85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85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85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85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85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1" name="Google Shape;8241;p85"/>
          <p:cNvGrpSpPr/>
          <p:nvPr/>
        </p:nvGrpSpPr>
        <p:grpSpPr>
          <a:xfrm>
            <a:off x="5805778" y="6961839"/>
            <a:ext cx="683159" cy="639263"/>
            <a:chOff x="-12643475" y="3657325"/>
            <a:chExt cx="353675" cy="330950"/>
          </a:xfrm>
        </p:grpSpPr>
        <p:sp>
          <p:nvSpPr>
            <p:cNvPr id="8242" name="Google Shape;8242;p85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85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85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85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85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85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8" name="Google Shape;8248;p85"/>
          <p:cNvGrpSpPr/>
          <p:nvPr/>
        </p:nvGrpSpPr>
        <p:grpSpPr>
          <a:xfrm>
            <a:off x="6672004" y="7781417"/>
            <a:ext cx="683159" cy="677026"/>
            <a:chOff x="-12643475" y="4081850"/>
            <a:chExt cx="353675" cy="350500"/>
          </a:xfrm>
        </p:grpSpPr>
        <p:sp>
          <p:nvSpPr>
            <p:cNvPr id="8249" name="Google Shape;8249;p85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85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85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85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3" name="Google Shape;8253;p85"/>
          <p:cNvGrpSpPr/>
          <p:nvPr/>
        </p:nvGrpSpPr>
        <p:grpSpPr>
          <a:xfrm>
            <a:off x="9225206" y="6096289"/>
            <a:ext cx="681613" cy="680116"/>
            <a:chOff x="-10857925" y="3213875"/>
            <a:chExt cx="352875" cy="352100"/>
          </a:xfrm>
        </p:grpSpPr>
        <p:sp>
          <p:nvSpPr>
            <p:cNvPr id="8254" name="Google Shape;8254;p85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85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85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85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85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85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85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85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85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85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64" name="Google Shape;8264;p85"/>
          <p:cNvSpPr/>
          <p:nvPr/>
        </p:nvSpPr>
        <p:spPr>
          <a:xfrm>
            <a:off x="9303561" y="6941569"/>
            <a:ext cx="524961" cy="679827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65" name="Google Shape;8265;p85"/>
          <p:cNvGrpSpPr/>
          <p:nvPr/>
        </p:nvGrpSpPr>
        <p:grpSpPr>
          <a:xfrm>
            <a:off x="10090660" y="7800419"/>
            <a:ext cx="683159" cy="639022"/>
            <a:chOff x="-10858725" y="4092875"/>
            <a:chExt cx="353675" cy="330825"/>
          </a:xfrm>
        </p:grpSpPr>
        <p:sp>
          <p:nvSpPr>
            <p:cNvPr id="8266" name="Google Shape;8266;p85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85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85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85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85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85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2" name="Google Shape;8272;p85"/>
          <p:cNvGrpSpPr/>
          <p:nvPr/>
        </p:nvGrpSpPr>
        <p:grpSpPr>
          <a:xfrm>
            <a:off x="12642697" y="6096482"/>
            <a:ext cx="682917" cy="679730"/>
            <a:chOff x="-9089725" y="3180200"/>
            <a:chExt cx="353550" cy="351900"/>
          </a:xfrm>
        </p:grpSpPr>
        <p:sp>
          <p:nvSpPr>
            <p:cNvPr id="8273" name="Google Shape;8273;p85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85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5" name="Google Shape;8275;p85"/>
          <p:cNvGrpSpPr/>
          <p:nvPr/>
        </p:nvGrpSpPr>
        <p:grpSpPr>
          <a:xfrm>
            <a:off x="12742247" y="6940664"/>
            <a:ext cx="483818" cy="681613"/>
            <a:chOff x="-9039300" y="3614000"/>
            <a:chExt cx="250475" cy="352875"/>
          </a:xfrm>
        </p:grpSpPr>
        <p:sp>
          <p:nvSpPr>
            <p:cNvPr id="8276" name="Google Shape;8276;p85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85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8" name="Google Shape;8278;p85"/>
          <p:cNvGrpSpPr/>
          <p:nvPr/>
        </p:nvGrpSpPr>
        <p:grpSpPr>
          <a:xfrm>
            <a:off x="13506859" y="7779872"/>
            <a:ext cx="680116" cy="680116"/>
            <a:chOff x="-9088150" y="4049550"/>
            <a:chExt cx="352100" cy="352100"/>
          </a:xfrm>
        </p:grpSpPr>
        <p:sp>
          <p:nvSpPr>
            <p:cNvPr id="8279" name="Google Shape;8279;p85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85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85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85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85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85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5" name="Google Shape;8285;p85"/>
          <p:cNvGrpSpPr/>
          <p:nvPr/>
        </p:nvGrpSpPr>
        <p:grpSpPr>
          <a:xfrm>
            <a:off x="14402937" y="6096289"/>
            <a:ext cx="605557" cy="680116"/>
            <a:chOff x="-8191825" y="3174500"/>
            <a:chExt cx="313500" cy="352100"/>
          </a:xfrm>
        </p:grpSpPr>
        <p:sp>
          <p:nvSpPr>
            <p:cNvPr id="8286" name="Google Shape;8286;p85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85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85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9" name="Google Shape;8289;p85"/>
          <p:cNvGrpSpPr/>
          <p:nvPr/>
        </p:nvGrpSpPr>
        <p:grpSpPr>
          <a:xfrm>
            <a:off x="12660724" y="5016307"/>
            <a:ext cx="686187" cy="683138"/>
            <a:chOff x="6001575" y="3119050"/>
            <a:chExt cx="315025" cy="313625"/>
          </a:xfrm>
        </p:grpSpPr>
        <p:sp>
          <p:nvSpPr>
            <p:cNvPr id="8290" name="Google Shape;8290;p85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85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295" name="Shape 8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6" name="Google Shape;8296;p86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297" name="Google Shape;8297;p86"/>
          <p:cNvSpPr/>
          <p:nvPr/>
        </p:nvSpPr>
        <p:spPr>
          <a:xfrm>
            <a:off x="2050810" y="3406461"/>
            <a:ext cx="675105" cy="658739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98" name="Google Shape;8298;p86"/>
          <p:cNvGrpSpPr/>
          <p:nvPr/>
        </p:nvGrpSpPr>
        <p:grpSpPr>
          <a:xfrm>
            <a:off x="2055917" y="4201387"/>
            <a:ext cx="664476" cy="655646"/>
            <a:chOff x="-6713450" y="2397900"/>
            <a:chExt cx="295375" cy="291450"/>
          </a:xfrm>
        </p:grpSpPr>
        <p:sp>
          <p:nvSpPr>
            <p:cNvPr id="8299" name="Google Shape;8299;p86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86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1" name="Google Shape;8301;p86"/>
          <p:cNvSpPr/>
          <p:nvPr/>
        </p:nvSpPr>
        <p:spPr>
          <a:xfrm>
            <a:off x="2056096" y="5011502"/>
            <a:ext cx="664532" cy="657389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2" name="Google Shape;8302;p86"/>
          <p:cNvGrpSpPr/>
          <p:nvPr/>
        </p:nvGrpSpPr>
        <p:grpSpPr>
          <a:xfrm>
            <a:off x="6270240" y="3408291"/>
            <a:ext cx="659189" cy="655196"/>
            <a:chOff x="-4932650" y="2046625"/>
            <a:chExt cx="293025" cy="291250"/>
          </a:xfrm>
        </p:grpSpPr>
        <p:sp>
          <p:nvSpPr>
            <p:cNvPr id="8303" name="Google Shape;8303;p86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86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5" name="Google Shape;8305;p86"/>
          <p:cNvSpPr/>
          <p:nvPr/>
        </p:nvSpPr>
        <p:spPr>
          <a:xfrm>
            <a:off x="6272164" y="4202191"/>
            <a:ext cx="655646" cy="653902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6" name="Google Shape;8306;p86"/>
          <p:cNvGrpSpPr/>
          <p:nvPr/>
        </p:nvGrpSpPr>
        <p:grpSpPr>
          <a:xfrm>
            <a:off x="6270241" y="5012453"/>
            <a:ext cx="659189" cy="655646"/>
            <a:chOff x="-4931075" y="2765725"/>
            <a:chExt cx="293025" cy="291450"/>
          </a:xfrm>
        </p:grpSpPr>
        <p:sp>
          <p:nvSpPr>
            <p:cNvPr id="8307" name="Google Shape;8307;p86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86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9" name="Google Shape;8309;p86"/>
          <p:cNvGrpSpPr/>
          <p:nvPr/>
        </p:nvGrpSpPr>
        <p:grpSpPr>
          <a:xfrm>
            <a:off x="10504411" y="3447068"/>
            <a:ext cx="655646" cy="577641"/>
            <a:chOff x="-3137650" y="2067900"/>
            <a:chExt cx="291450" cy="256775"/>
          </a:xfrm>
        </p:grpSpPr>
        <p:sp>
          <p:nvSpPr>
            <p:cNvPr id="8310" name="Google Shape;8310;p86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86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86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3" name="Google Shape;8313;p86"/>
          <p:cNvGrpSpPr/>
          <p:nvPr/>
        </p:nvGrpSpPr>
        <p:grpSpPr>
          <a:xfrm>
            <a:off x="10504411" y="4200628"/>
            <a:ext cx="655646" cy="657164"/>
            <a:chOff x="-3137650" y="2408950"/>
            <a:chExt cx="291450" cy="292125"/>
          </a:xfrm>
        </p:grpSpPr>
        <p:sp>
          <p:nvSpPr>
            <p:cNvPr id="8314" name="Google Shape;8314;p86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86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86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86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86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9" name="Google Shape;8319;p86"/>
          <p:cNvGrpSpPr/>
          <p:nvPr/>
        </p:nvGrpSpPr>
        <p:grpSpPr>
          <a:xfrm>
            <a:off x="10504411" y="5050555"/>
            <a:ext cx="655646" cy="579441"/>
            <a:chOff x="-3137650" y="2787000"/>
            <a:chExt cx="291450" cy="257575"/>
          </a:xfrm>
        </p:grpSpPr>
        <p:sp>
          <p:nvSpPr>
            <p:cNvPr id="8320" name="Google Shape;8320;p86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86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86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86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86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86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86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86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8" name="Google Shape;8328;p86"/>
          <p:cNvSpPr/>
          <p:nvPr/>
        </p:nvSpPr>
        <p:spPr>
          <a:xfrm>
            <a:off x="14730446" y="3505470"/>
            <a:ext cx="655646" cy="460718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9" name="Google Shape;8329;p86"/>
          <p:cNvSpPr/>
          <p:nvPr/>
        </p:nvSpPr>
        <p:spPr>
          <a:xfrm>
            <a:off x="2898176" y="3406995"/>
            <a:ext cx="657389" cy="657671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0" name="Google Shape;8330;p86"/>
          <p:cNvSpPr/>
          <p:nvPr/>
        </p:nvSpPr>
        <p:spPr>
          <a:xfrm>
            <a:off x="2895505" y="4199773"/>
            <a:ext cx="662732" cy="658739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31" name="Google Shape;8331;p86"/>
          <p:cNvGrpSpPr/>
          <p:nvPr/>
        </p:nvGrpSpPr>
        <p:grpSpPr>
          <a:xfrm>
            <a:off x="2897980" y="5011581"/>
            <a:ext cx="657389" cy="657389"/>
            <a:chOff x="-6354300" y="2757075"/>
            <a:chExt cx="292225" cy="292225"/>
          </a:xfrm>
        </p:grpSpPr>
        <p:sp>
          <p:nvSpPr>
            <p:cNvPr id="8332" name="Google Shape;8332;p86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86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86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86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6" name="Google Shape;8336;p86"/>
          <p:cNvGrpSpPr/>
          <p:nvPr/>
        </p:nvGrpSpPr>
        <p:grpSpPr>
          <a:xfrm>
            <a:off x="7114131" y="3405423"/>
            <a:ext cx="660932" cy="660932"/>
            <a:chOff x="-4573475" y="2045850"/>
            <a:chExt cx="293800" cy="293800"/>
          </a:xfrm>
        </p:grpSpPr>
        <p:sp>
          <p:nvSpPr>
            <p:cNvPr id="8337" name="Google Shape;8337;p86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86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9" name="Google Shape;8339;p86"/>
          <p:cNvGrpSpPr/>
          <p:nvPr/>
        </p:nvGrpSpPr>
        <p:grpSpPr>
          <a:xfrm>
            <a:off x="7113231" y="4198716"/>
            <a:ext cx="662732" cy="660989"/>
            <a:chOff x="-4570325" y="2405775"/>
            <a:chExt cx="294600" cy="293825"/>
          </a:xfrm>
        </p:grpSpPr>
        <p:sp>
          <p:nvSpPr>
            <p:cNvPr id="8340" name="Google Shape;8340;p86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86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2" name="Google Shape;8342;p86"/>
          <p:cNvGrpSpPr/>
          <p:nvPr/>
        </p:nvGrpSpPr>
        <p:grpSpPr>
          <a:xfrm>
            <a:off x="7115002" y="5010709"/>
            <a:ext cx="659189" cy="659133"/>
            <a:chOff x="-4572700" y="2764950"/>
            <a:chExt cx="293025" cy="293000"/>
          </a:xfrm>
        </p:grpSpPr>
        <p:sp>
          <p:nvSpPr>
            <p:cNvPr id="8343" name="Google Shape;8343;p86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86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86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86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86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8" name="Google Shape;8348;p86"/>
          <p:cNvGrpSpPr/>
          <p:nvPr/>
        </p:nvGrpSpPr>
        <p:grpSpPr>
          <a:xfrm>
            <a:off x="11353661" y="3408038"/>
            <a:ext cx="646366" cy="655702"/>
            <a:chOff x="-2777700" y="2049775"/>
            <a:chExt cx="287325" cy="291475"/>
          </a:xfrm>
        </p:grpSpPr>
        <p:sp>
          <p:nvSpPr>
            <p:cNvPr id="8349" name="Google Shape;8349;p86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86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86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2" name="Google Shape;8352;p86"/>
          <p:cNvGrpSpPr/>
          <p:nvPr/>
        </p:nvGrpSpPr>
        <p:grpSpPr>
          <a:xfrm>
            <a:off x="11348156" y="4201416"/>
            <a:ext cx="657389" cy="655590"/>
            <a:chOff x="-2571737" y="2403625"/>
            <a:chExt cx="292225" cy="291425"/>
          </a:xfrm>
        </p:grpSpPr>
        <p:sp>
          <p:nvSpPr>
            <p:cNvPr id="8353" name="Google Shape;8353;p86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86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86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86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86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86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86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0" name="Google Shape;8360;p86"/>
          <p:cNvGrpSpPr/>
          <p:nvPr/>
        </p:nvGrpSpPr>
        <p:grpSpPr>
          <a:xfrm>
            <a:off x="11348156" y="5013352"/>
            <a:ext cx="657389" cy="653846"/>
            <a:chOff x="-2571737" y="2764550"/>
            <a:chExt cx="292225" cy="290650"/>
          </a:xfrm>
        </p:grpSpPr>
        <p:sp>
          <p:nvSpPr>
            <p:cNvPr id="8361" name="Google Shape;8361;p86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86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86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4" name="Google Shape;8364;p86"/>
          <p:cNvGrpSpPr/>
          <p:nvPr/>
        </p:nvGrpSpPr>
        <p:grpSpPr>
          <a:xfrm>
            <a:off x="14729533" y="4198996"/>
            <a:ext cx="657389" cy="660426"/>
            <a:chOff x="-1333975" y="2365850"/>
            <a:chExt cx="292225" cy="293575"/>
          </a:xfrm>
        </p:grpSpPr>
        <p:sp>
          <p:nvSpPr>
            <p:cNvPr id="8365" name="Google Shape;8365;p86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86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86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86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86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86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86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86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3" name="Google Shape;8373;p86"/>
          <p:cNvGrpSpPr/>
          <p:nvPr/>
        </p:nvGrpSpPr>
        <p:grpSpPr>
          <a:xfrm>
            <a:off x="3762257" y="5011581"/>
            <a:ext cx="620158" cy="657389"/>
            <a:chOff x="-5995925" y="2757850"/>
            <a:chExt cx="275675" cy="292225"/>
          </a:xfrm>
        </p:grpSpPr>
        <p:sp>
          <p:nvSpPr>
            <p:cNvPr id="8374" name="Google Shape;8374;p86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86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86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86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86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86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86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86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86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3" name="Google Shape;8383;p86"/>
          <p:cNvGrpSpPr/>
          <p:nvPr/>
        </p:nvGrpSpPr>
        <p:grpSpPr>
          <a:xfrm>
            <a:off x="7957037" y="3408938"/>
            <a:ext cx="657446" cy="653902"/>
            <a:chOff x="-4211975" y="2046625"/>
            <a:chExt cx="292250" cy="290675"/>
          </a:xfrm>
        </p:grpSpPr>
        <p:sp>
          <p:nvSpPr>
            <p:cNvPr id="8384" name="Google Shape;8384;p86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86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6" name="Google Shape;8386;p86"/>
          <p:cNvGrpSpPr/>
          <p:nvPr/>
        </p:nvGrpSpPr>
        <p:grpSpPr>
          <a:xfrm>
            <a:off x="8035014" y="4198716"/>
            <a:ext cx="501492" cy="660989"/>
            <a:chOff x="-4178875" y="2405775"/>
            <a:chExt cx="222925" cy="293825"/>
          </a:xfrm>
        </p:grpSpPr>
        <p:sp>
          <p:nvSpPr>
            <p:cNvPr id="8387" name="Google Shape;8387;p86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86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86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0" name="Google Shape;8390;p86"/>
          <p:cNvGrpSpPr/>
          <p:nvPr/>
        </p:nvGrpSpPr>
        <p:grpSpPr>
          <a:xfrm>
            <a:off x="7957937" y="5031968"/>
            <a:ext cx="655646" cy="616615"/>
            <a:chOff x="-4211975" y="2783850"/>
            <a:chExt cx="291450" cy="274100"/>
          </a:xfrm>
        </p:grpSpPr>
        <p:sp>
          <p:nvSpPr>
            <p:cNvPr id="8391" name="Google Shape;8391;p86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86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86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94" name="Google Shape;8394;p86"/>
          <p:cNvSpPr/>
          <p:nvPr/>
        </p:nvSpPr>
        <p:spPr>
          <a:xfrm>
            <a:off x="12208030" y="3406236"/>
            <a:ext cx="621958" cy="659189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5" name="Google Shape;8395;p86"/>
          <p:cNvGrpSpPr/>
          <p:nvPr/>
        </p:nvGrpSpPr>
        <p:grpSpPr>
          <a:xfrm>
            <a:off x="12191112" y="4201388"/>
            <a:ext cx="655646" cy="655646"/>
            <a:chOff x="-2419325" y="2408150"/>
            <a:chExt cx="291450" cy="291450"/>
          </a:xfrm>
        </p:grpSpPr>
        <p:sp>
          <p:nvSpPr>
            <p:cNvPr id="8396" name="Google Shape;8396;p86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86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86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86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86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86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86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03" name="Google Shape;8403;p86"/>
          <p:cNvSpPr/>
          <p:nvPr/>
        </p:nvSpPr>
        <p:spPr>
          <a:xfrm>
            <a:off x="12188543" y="5010603"/>
            <a:ext cx="660932" cy="659189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04" name="Google Shape;8404;p86"/>
          <p:cNvGrpSpPr/>
          <p:nvPr/>
        </p:nvGrpSpPr>
        <p:grpSpPr>
          <a:xfrm>
            <a:off x="14730405" y="5011581"/>
            <a:ext cx="655646" cy="657389"/>
            <a:chOff x="-1333200" y="2770450"/>
            <a:chExt cx="291450" cy="292225"/>
          </a:xfrm>
        </p:grpSpPr>
        <p:sp>
          <p:nvSpPr>
            <p:cNvPr id="8405" name="Google Shape;8405;p86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86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7" name="Google Shape;8407;p86"/>
          <p:cNvGrpSpPr/>
          <p:nvPr/>
        </p:nvGrpSpPr>
        <p:grpSpPr>
          <a:xfrm>
            <a:off x="4584620" y="3408066"/>
            <a:ext cx="659189" cy="655646"/>
            <a:chOff x="-5635200" y="2037975"/>
            <a:chExt cx="293025" cy="291450"/>
          </a:xfrm>
        </p:grpSpPr>
        <p:sp>
          <p:nvSpPr>
            <p:cNvPr id="8408" name="Google Shape;8408;p86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86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0" name="Google Shape;8410;p86"/>
          <p:cNvGrpSpPr/>
          <p:nvPr/>
        </p:nvGrpSpPr>
        <p:grpSpPr>
          <a:xfrm>
            <a:off x="4581948" y="4201387"/>
            <a:ext cx="664532" cy="655646"/>
            <a:chOff x="-5637575" y="2397900"/>
            <a:chExt cx="295400" cy="291450"/>
          </a:xfrm>
        </p:grpSpPr>
        <p:sp>
          <p:nvSpPr>
            <p:cNvPr id="8411" name="Google Shape;8411;p86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86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86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86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5" name="Google Shape;8415;p86"/>
          <p:cNvGrpSpPr/>
          <p:nvPr/>
        </p:nvGrpSpPr>
        <p:grpSpPr>
          <a:xfrm>
            <a:off x="4584648" y="5011581"/>
            <a:ext cx="659133" cy="657389"/>
            <a:chOff x="-5635975" y="2757075"/>
            <a:chExt cx="293000" cy="292225"/>
          </a:xfrm>
        </p:grpSpPr>
        <p:sp>
          <p:nvSpPr>
            <p:cNvPr id="8416" name="Google Shape;8416;p86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86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8" name="Google Shape;8418;p86"/>
          <p:cNvGrpSpPr/>
          <p:nvPr/>
        </p:nvGrpSpPr>
        <p:grpSpPr>
          <a:xfrm>
            <a:off x="8785111" y="3408066"/>
            <a:ext cx="659189" cy="655646"/>
            <a:chOff x="-3854375" y="2046625"/>
            <a:chExt cx="293025" cy="291450"/>
          </a:xfrm>
        </p:grpSpPr>
        <p:sp>
          <p:nvSpPr>
            <p:cNvPr id="8419" name="Google Shape;8419;p86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86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1" name="Google Shape;8421;p86"/>
          <p:cNvGrpSpPr/>
          <p:nvPr/>
        </p:nvGrpSpPr>
        <p:grpSpPr>
          <a:xfrm>
            <a:off x="8783340" y="4198744"/>
            <a:ext cx="662732" cy="660932"/>
            <a:chOff x="-3854375" y="2405000"/>
            <a:chExt cx="294600" cy="293800"/>
          </a:xfrm>
        </p:grpSpPr>
        <p:sp>
          <p:nvSpPr>
            <p:cNvPr id="8422" name="Google Shape;8422;p86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86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4" name="Google Shape;8424;p86"/>
          <p:cNvGrpSpPr/>
          <p:nvPr/>
        </p:nvGrpSpPr>
        <p:grpSpPr>
          <a:xfrm>
            <a:off x="8786883" y="5010709"/>
            <a:ext cx="655646" cy="659133"/>
            <a:chOff x="-3852025" y="2764950"/>
            <a:chExt cx="291450" cy="293000"/>
          </a:xfrm>
        </p:grpSpPr>
        <p:sp>
          <p:nvSpPr>
            <p:cNvPr id="8425" name="Google Shape;8425;p86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86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27" name="Google Shape;8427;p86"/>
          <p:cNvSpPr/>
          <p:nvPr/>
        </p:nvSpPr>
        <p:spPr>
          <a:xfrm>
            <a:off x="13041176" y="3486883"/>
            <a:ext cx="657389" cy="497893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8" name="Google Shape;8428;p86"/>
          <p:cNvSpPr/>
          <p:nvPr/>
        </p:nvSpPr>
        <p:spPr>
          <a:xfrm>
            <a:off x="13041176" y="4201347"/>
            <a:ext cx="657389" cy="655590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29" name="Google Shape;8429;p86"/>
          <p:cNvGrpSpPr/>
          <p:nvPr/>
        </p:nvGrpSpPr>
        <p:grpSpPr>
          <a:xfrm>
            <a:off x="13041984" y="5011581"/>
            <a:ext cx="655646" cy="657389"/>
            <a:chOff x="-2060175" y="2768875"/>
            <a:chExt cx="291450" cy="292225"/>
          </a:xfrm>
        </p:grpSpPr>
        <p:sp>
          <p:nvSpPr>
            <p:cNvPr id="8430" name="Google Shape;8430;p86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86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2" name="Google Shape;8432;p86"/>
          <p:cNvGrpSpPr/>
          <p:nvPr/>
        </p:nvGrpSpPr>
        <p:grpSpPr>
          <a:xfrm>
            <a:off x="15596887" y="3408066"/>
            <a:ext cx="657389" cy="655646"/>
            <a:chOff x="-937025" y="2064750"/>
            <a:chExt cx="292225" cy="291450"/>
          </a:xfrm>
        </p:grpSpPr>
        <p:sp>
          <p:nvSpPr>
            <p:cNvPr id="8433" name="Google Shape;8433;p86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86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86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6" name="Google Shape;8436;p86"/>
          <p:cNvGrpSpPr/>
          <p:nvPr/>
        </p:nvGrpSpPr>
        <p:grpSpPr>
          <a:xfrm>
            <a:off x="5438955" y="3407194"/>
            <a:ext cx="657446" cy="657389"/>
            <a:chOff x="-5276050" y="2037975"/>
            <a:chExt cx="292250" cy="292225"/>
          </a:xfrm>
        </p:grpSpPr>
        <p:sp>
          <p:nvSpPr>
            <p:cNvPr id="8437" name="Google Shape;8437;p86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86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86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40" name="Google Shape;8440;p86"/>
          <p:cNvSpPr/>
          <p:nvPr/>
        </p:nvSpPr>
        <p:spPr>
          <a:xfrm>
            <a:off x="5432932" y="4221031"/>
            <a:ext cx="669818" cy="616222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1" name="Google Shape;8441;p86"/>
          <p:cNvSpPr/>
          <p:nvPr/>
        </p:nvSpPr>
        <p:spPr>
          <a:xfrm>
            <a:off x="5439146" y="5012402"/>
            <a:ext cx="657389" cy="655590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42" name="Google Shape;8442;p86"/>
          <p:cNvGrpSpPr/>
          <p:nvPr/>
        </p:nvGrpSpPr>
        <p:grpSpPr>
          <a:xfrm>
            <a:off x="9737497" y="3408066"/>
            <a:ext cx="505035" cy="655646"/>
            <a:chOff x="-3462150" y="2046625"/>
            <a:chExt cx="224500" cy="291450"/>
          </a:xfrm>
        </p:grpSpPr>
        <p:sp>
          <p:nvSpPr>
            <p:cNvPr id="8443" name="Google Shape;8443;p86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86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86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86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86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86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86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0" name="Google Shape;8450;p86"/>
          <p:cNvGrpSpPr/>
          <p:nvPr/>
        </p:nvGrpSpPr>
        <p:grpSpPr>
          <a:xfrm>
            <a:off x="9699423" y="4199616"/>
            <a:ext cx="581184" cy="659189"/>
            <a:chOff x="-3478675" y="2405775"/>
            <a:chExt cx="258350" cy="293025"/>
          </a:xfrm>
        </p:grpSpPr>
        <p:sp>
          <p:nvSpPr>
            <p:cNvPr id="8451" name="Google Shape;8451;p86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86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86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86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5" name="Google Shape;8455;p86"/>
          <p:cNvGrpSpPr/>
          <p:nvPr/>
        </p:nvGrpSpPr>
        <p:grpSpPr>
          <a:xfrm>
            <a:off x="9778243" y="5011581"/>
            <a:ext cx="423543" cy="657389"/>
            <a:chOff x="-3443250" y="2765725"/>
            <a:chExt cx="188275" cy="292225"/>
          </a:xfrm>
        </p:grpSpPr>
        <p:sp>
          <p:nvSpPr>
            <p:cNvPr id="8456" name="Google Shape;8456;p86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86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86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86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0" name="Google Shape;8460;p86"/>
          <p:cNvGrpSpPr/>
          <p:nvPr/>
        </p:nvGrpSpPr>
        <p:grpSpPr>
          <a:xfrm>
            <a:off x="13928079" y="3406294"/>
            <a:ext cx="579441" cy="659189"/>
            <a:chOff x="-1684475" y="2049000"/>
            <a:chExt cx="257575" cy="293025"/>
          </a:xfrm>
        </p:grpSpPr>
        <p:sp>
          <p:nvSpPr>
            <p:cNvPr id="8461" name="Google Shape;8461;p86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86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86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86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5" name="Google Shape;8465;p86"/>
          <p:cNvSpPr/>
          <p:nvPr/>
        </p:nvSpPr>
        <p:spPr>
          <a:xfrm>
            <a:off x="13874986" y="4200869"/>
            <a:ext cx="685734" cy="656546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66" name="Google Shape;8466;p86"/>
          <p:cNvGrpSpPr/>
          <p:nvPr/>
        </p:nvGrpSpPr>
        <p:grpSpPr>
          <a:xfrm>
            <a:off x="13889977" y="5011581"/>
            <a:ext cx="655646" cy="657389"/>
            <a:chOff x="-1700225" y="2768875"/>
            <a:chExt cx="291450" cy="292225"/>
          </a:xfrm>
        </p:grpSpPr>
        <p:sp>
          <p:nvSpPr>
            <p:cNvPr id="8467" name="Google Shape;8467;p86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86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86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86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86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86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3" name="Google Shape;8473;p86"/>
          <p:cNvGrpSpPr/>
          <p:nvPr/>
        </p:nvGrpSpPr>
        <p:grpSpPr>
          <a:xfrm>
            <a:off x="15635861" y="4199616"/>
            <a:ext cx="579441" cy="659189"/>
            <a:chOff x="-919700" y="2420750"/>
            <a:chExt cx="257575" cy="293025"/>
          </a:xfrm>
        </p:grpSpPr>
        <p:sp>
          <p:nvSpPr>
            <p:cNvPr id="8474" name="Google Shape;8474;p86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86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86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7" name="Google Shape;8477;p86"/>
          <p:cNvGrpSpPr/>
          <p:nvPr/>
        </p:nvGrpSpPr>
        <p:grpSpPr>
          <a:xfrm>
            <a:off x="2042617" y="6105731"/>
            <a:ext cx="691077" cy="655590"/>
            <a:chOff x="-6696925" y="3272575"/>
            <a:chExt cx="307200" cy="291425"/>
          </a:xfrm>
        </p:grpSpPr>
        <p:sp>
          <p:nvSpPr>
            <p:cNvPr id="8478" name="Google Shape;8478;p86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86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0" name="Google Shape;8480;p86"/>
          <p:cNvGrpSpPr/>
          <p:nvPr/>
        </p:nvGrpSpPr>
        <p:grpSpPr>
          <a:xfrm>
            <a:off x="2042589" y="6910947"/>
            <a:ext cx="691133" cy="657389"/>
            <a:chOff x="-6690625" y="3631325"/>
            <a:chExt cx="307225" cy="292225"/>
          </a:xfrm>
        </p:grpSpPr>
        <p:sp>
          <p:nvSpPr>
            <p:cNvPr id="8481" name="Google Shape;8481;p86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86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86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86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86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6" name="Google Shape;8486;p86"/>
          <p:cNvGrpSpPr/>
          <p:nvPr/>
        </p:nvGrpSpPr>
        <p:grpSpPr>
          <a:xfrm>
            <a:off x="2058561" y="7735088"/>
            <a:ext cx="659189" cy="655196"/>
            <a:chOff x="-6689825" y="3992050"/>
            <a:chExt cx="293025" cy="291250"/>
          </a:xfrm>
        </p:grpSpPr>
        <p:sp>
          <p:nvSpPr>
            <p:cNvPr id="8487" name="Google Shape;8487;p86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86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86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86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86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86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86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86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86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86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86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86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9" name="Google Shape;8499;p86"/>
          <p:cNvSpPr/>
          <p:nvPr/>
        </p:nvSpPr>
        <p:spPr>
          <a:xfrm>
            <a:off x="6260467" y="6105947"/>
            <a:ext cx="679042" cy="654971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00" name="Google Shape;8500;p86"/>
          <p:cNvGrpSpPr/>
          <p:nvPr/>
        </p:nvGrpSpPr>
        <p:grpSpPr>
          <a:xfrm>
            <a:off x="6269372" y="6911818"/>
            <a:ext cx="660932" cy="655646"/>
            <a:chOff x="-4837325" y="3612425"/>
            <a:chExt cx="293800" cy="291450"/>
          </a:xfrm>
        </p:grpSpPr>
        <p:sp>
          <p:nvSpPr>
            <p:cNvPr id="8501" name="Google Shape;8501;p86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86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86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4" name="Google Shape;8504;p86"/>
          <p:cNvGrpSpPr/>
          <p:nvPr/>
        </p:nvGrpSpPr>
        <p:grpSpPr>
          <a:xfrm>
            <a:off x="6271143" y="7734862"/>
            <a:ext cx="657389" cy="655646"/>
            <a:chOff x="-4837325" y="3971575"/>
            <a:chExt cx="292225" cy="291450"/>
          </a:xfrm>
        </p:grpSpPr>
        <p:sp>
          <p:nvSpPr>
            <p:cNvPr id="8505" name="Google Shape;8505;p86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86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86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86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86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86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1" name="Google Shape;8511;p86"/>
          <p:cNvGrpSpPr/>
          <p:nvPr/>
        </p:nvGrpSpPr>
        <p:grpSpPr>
          <a:xfrm>
            <a:off x="10495556" y="6144704"/>
            <a:ext cx="673362" cy="577641"/>
            <a:chOff x="-3037625" y="3254850"/>
            <a:chExt cx="299325" cy="256775"/>
          </a:xfrm>
        </p:grpSpPr>
        <p:sp>
          <p:nvSpPr>
            <p:cNvPr id="8512" name="Google Shape;8512;p86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86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86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86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6" name="Google Shape;8516;p86"/>
          <p:cNvGrpSpPr/>
          <p:nvPr/>
        </p:nvGrpSpPr>
        <p:grpSpPr>
          <a:xfrm>
            <a:off x="10501743" y="6910918"/>
            <a:ext cx="660989" cy="657446"/>
            <a:chOff x="-3031325" y="3597450"/>
            <a:chExt cx="293825" cy="292250"/>
          </a:xfrm>
        </p:grpSpPr>
        <p:sp>
          <p:nvSpPr>
            <p:cNvPr id="8517" name="Google Shape;8517;p86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86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86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86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1" name="Google Shape;8521;p86"/>
          <p:cNvGrpSpPr/>
          <p:nvPr/>
        </p:nvGrpSpPr>
        <p:grpSpPr>
          <a:xfrm>
            <a:off x="10502642" y="7772964"/>
            <a:ext cx="659189" cy="579441"/>
            <a:chOff x="-3030525" y="3973150"/>
            <a:chExt cx="293025" cy="257575"/>
          </a:xfrm>
        </p:grpSpPr>
        <p:sp>
          <p:nvSpPr>
            <p:cNvPr id="8522" name="Google Shape;8522;p86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86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4" name="Google Shape;8524;p86"/>
          <p:cNvGrpSpPr/>
          <p:nvPr/>
        </p:nvGrpSpPr>
        <p:grpSpPr>
          <a:xfrm>
            <a:off x="14728638" y="6201366"/>
            <a:ext cx="659189" cy="464317"/>
            <a:chOff x="-1199300" y="3279250"/>
            <a:chExt cx="293025" cy="206400"/>
          </a:xfrm>
        </p:grpSpPr>
        <p:sp>
          <p:nvSpPr>
            <p:cNvPr id="8525" name="Google Shape;8525;p86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86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86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86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9" name="Google Shape;8529;p86"/>
          <p:cNvGrpSpPr/>
          <p:nvPr/>
        </p:nvGrpSpPr>
        <p:grpSpPr>
          <a:xfrm>
            <a:off x="2879365" y="6105000"/>
            <a:ext cx="694620" cy="657052"/>
            <a:chOff x="-6338550" y="3272950"/>
            <a:chExt cx="308775" cy="292075"/>
          </a:xfrm>
        </p:grpSpPr>
        <p:sp>
          <p:nvSpPr>
            <p:cNvPr id="8530" name="Google Shape;8530;p86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86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86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3" name="Google Shape;8533;p86"/>
          <p:cNvGrpSpPr/>
          <p:nvPr/>
        </p:nvGrpSpPr>
        <p:grpSpPr>
          <a:xfrm>
            <a:off x="2897080" y="6911819"/>
            <a:ext cx="659189" cy="655646"/>
            <a:chOff x="-6329100" y="3632100"/>
            <a:chExt cx="293025" cy="291450"/>
          </a:xfrm>
        </p:grpSpPr>
        <p:sp>
          <p:nvSpPr>
            <p:cNvPr id="8534" name="Google Shape;8534;p86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86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86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7" name="Google Shape;8537;p86"/>
          <p:cNvGrpSpPr/>
          <p:nvPr/>
        </p:nvGrpSpPr>
        <p:grpSpPr>
          <a:xfrm>
            <a:off x="2898880" y="7734863"/>
            <a:ext cx="655590" cy="655646"/>
            <a:chOff x="-6329875" y="3992050"/>
            <a:chExt cx="291425" cy="291450"/>
          </a:xfrm>
        </p:grpSpPr>
        <p:sp>
          <p:nvSpPr>
            <p:cNvPr id="8538" name="Google Shape;8538;p86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86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86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86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2" name="Google Shape;8542;p86"/>
          <p:cNvGrpSpPr/>
          <p:nvPr/>
        </p:nvGrpSpPr>
        <p:grpSpPr>
          <a:xfrm>
            <a:off x="7114105" y="6103059"/>
            <a:ext cx="660989" cy="660932"/>
            <a:chOff x="-4478975" y="3251700"/>
            <a:chExt cx="293825" cy="293800"/>
          </a:xfrm>
        </p:grpSpPr>
        <p:sp>
          <p:nvSpPr>
            <p:cNvPr id="8543" name="Google Shape;8543;p86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86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86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6" name="Google Shape;8546;p86"/>
          <p:cNvGrpSpPr/>
          <p:nvPr/>
        </p:nvGrpSpPr>
        <p:grpSpPr>
          <a:xfrm>
            <a:off x="7114106" y="6911818"/>
            <a:ext cx="660989" cy="655646"/>
            <a:chOff x="-4475825" y="3612425"/>
            <a:chExt cx="293825" cy="291450"/>
          </a:xfrm>
        </p:grpSpPr>
        <p:sp>
          <p:nvSpPr>
            <p:cNvPr id="8547" name="Google Shape;8547;p86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86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86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0" name="Google Shape;8550;p86"/>
          <p:cNvGrpSpPr/>
          <p:nvPr/>
        </p:nvGrpSpPr>
        <p:grpSpPr>
          <a:xfrm>
            <a:off x="7109691" y="7734890"/>
            <a:ext cx="669818" cy="655590"/>
            <a:chOff x="-4480550" y="3970800"/>
            <a:chExt cx="297750" cy="291425"/>
          </a:xfrm>
        </p:grpSpPr>
        <p:sp>
          <p:nvSpPr>
            <p:cNvPr id="8551" name="Google Shape;8551;p86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86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3" name="Google Shape;8553;p86"/>
          <p:cNvGrpSpPr/>
          <p:nvPr/>
        </p:nvGrpSpPr>
        <p:grpSpPr>
          <a:xfrm>
            <a:off x="11352568" y="6105702"/>
            <a:ext cx="648560" cy="655646"/>
            <a:chOff x="-2668225" y="3239075"/>
            <a:chExt cx="288300" cy="291450"/>
          </a:xfrm>
        </p:grpSpPr>
        <p:sp>
          <p:nvSpPr>
            <p:cNvPr id="8554" name="Google Shape;8554;p86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86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86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86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86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9" name="Google Shape;8559;p86"/>
          <p:cNvGrpSpPr/>
          <p:nvPr/>
        </p:nvGrpSpPr>
        <p:grpSpPr>
          <a:xfrm>
            <a:off x="11348125" y="6911818"/>
            <a:ext cx="657446" cy="655646"/>
            <a:chOff x="-2671375" y="3597450"/>
            <a:chExt cx="292250" cy="291450"/>
          </a:xfrm>
        </p:grpSpPr>
        <p:sp>
          <p:nvSpPr>
            <p:cNvPr id="8560" name="Google Shape;8560;p86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86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2" name="Google Shape;8562;p86"/>
          <p:cNvGrpSpPr/>
          <p:nvPr/>
        </p:nvGrpSpPr>
        <p:grpSpPr>
          <a:xfrm>
            <a:off x="11346381" y="7733090"/>
            <a:ext cx="660932" cy="659189"/>
            <a:chOff x="-2670575" y="3956600"/>
            <a:chExt cx="293800" cy="293025"/>
          </a:xfrm>
        </p:grpSpPr>
        <p:sp>
          <p:nvSpPr>
            <p:cNvPr id="8563" name="Google Shape;8563;p86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86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86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86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7" name="Google Shape;8567;p86"/>
          <p:cNvGrpSpPr/>
          <p:nvPr/>
        </p:nvGrpSpPr>
        <p:grpSpPr>
          <a:xfrm>
            <a:off x="14725095" y="6912830"/>
            <a:ext cx="666275" cy="653621"/>
            <a:chOff x="-1183550" y="3586525"/>
            <a:chExt cx="296175" cy="290550"/>
          </a:xfrm>
        </p:grpSpPr>
        <p:sp>
          <p:nvSpPr>
            <p:cNvPr id="8568" name="Google Shape;8568;p86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86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86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86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86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86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86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86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86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7" name="Google Shape;8577;p86"/>
          <p:cNvGrpSpPr/>
          <p:nvPr/>
        </p:nvGrpSpPr>
        <p:grpSpPr>
          <a:xfrm>
            <a:off x="3742558" y="6106602"/>
            <a:ext cx="657446" cy="653846"/>
            <a:chOff x="-5971525" y="3273750"/>
            <a:chExt cx="292250" cy="290650"/>
          </a:xfrm>
        </p:grpSpPr>
        <p:sp>
          <p:nvSpPr>
            <p:cNvPr id="8578" name="Google Shape;8578;p86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86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0" name="Google Shape;8580;p86"/>
          <p:cNvGrpSpPr/>
          <p:nvPr/>
        </p:nvGrpSpPr>
        <p:grpSpPr>
          <a:xfrm>
            <a:off x="3733700" y="6909682"/>
            <a:ext cx="675161" cy="659920"/>
            <a:chOff x="-5974675" y="3632100"/>
            <a:chExt cx="300125" cy="293350"/>
          </a:xfrm>
        </p:grpSpPr>
        <p:sp>
          <p:nvSpPr>
            <p:cNvPr id="8581" name="Google Shape;8581;p86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86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86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4" name="Google Shape;8584;p86"/>
          <p:cNvGrpSpPr/>
          <p:nvPr/>
        </p:nvGrpSpPr>
        <p:grpSpPr>
          <a:xfrm>
            <a:off x="3762045" y="7733091"/>
            <a:ext cx="618471" cy="659189"/>
            <a:chOff x="-5971525" y="3990475"/>
            <a:chExt cx="274925" cy="293025"/>
          </a:xfrm>
        </p:grpSpPr>
        <p:sp>
          <p:nvSpPr>
            <p:cNvPr id="8585" name="Google Shape;8585;p86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86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86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86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9" name="Google Shape;8589;p86"/>
          <p:cNvGrpSpPr/>
          <p:nvPr/>
        </p:nvGrpSpPr>
        <p:grpSpPr>
          <a:xfrm>
            <a:off x="7957068" y="6106602"/>
            <a:ext cx="657389" cy="653846"/>
            <a:chOff x="-4118225" y="3253275"/>
            <a:chExt cx="292225" cy="290650"/>
          </a:xfrm>
        </p:grpSpPr>
        <p:sp>
          <p:nvSpPr>
            <p:cNvPr id="8590" name="Google Shape;8590;p86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86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2" name="Google Shape;8592;p86"/>
          <p:cNvGrpSpPr/>
          <p:nvPr/>
        </p:nvGrpSpPr>
        <p:grpSpPr>
          <a:xfrm>
            <a:off x="8035888" y="6911396"/>
            <a:ext cx="499749" cy="656490"/>
            <a:chOff x="-4082800" y="3612425"/>
            <a:chExt cx="222150" cy="291825"/>
          </a:xfrm>
        </p:grpSpPr>
        <p:sp>
          <p:nvSpPr>
            <p:cNvPr id="8593" name="Google Shape;8593;p86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86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86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6" name="Google Shape;8596;p86"/>
          <p:cNvGrpSpPr/>
          <p:nvPr/>
        </p:nvGrpSpPr>
        <p:grpSpPr>
          <a:xfrm>
            <a:off x="7957068" y="7755249"/>
            <a:ext cx="657389" cy="614872"/>
            <a:chOff x="-4118225" y="3990475"/>
            <a:chExt cx="292225" cy="273325"/>
          </a:xfrm>
        </p:grpSpPr>
        <p:sp>
          <p:nvSpPr>
            <p:cNvPr id="8597" name="Google Shape;8597;p86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86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86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86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1" name="Google Shape;8601;p86"/>
          <p:cNvGrpSpPr/>
          <p:nvPr/>
        </p:nvGrpSpPr>
        <p:grpSpPr>
          <a:xfrm>
            <a:off x="12210602" y="6103930"/>
            <a:ext cx="616672" cy="659189"/>
            <a:chOff x="-2312225" y="3238300"/>
            <a:chExt cx="274125" cy="293025"/>
          </a:xfrm>
        </p:grpSpPr>
        <p:sp>
          <p:nvSpPr>
            <p:cNvPr id="8602" name="Google Shape;8602;p86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86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4" name="Google Shape;8604;p86"/>
          <p:cNvGrpSpPr/>
          <p:nvPr/>
        </p:nvGrpSpPr>
        <p:grpSpPr>
          <a:xfrm>
            <a:off x="12190215" y="6831197"/>
            <a:ext cx="657446" cy="816886"/>
            <a:chOff x="-2310650" y="3525775"/>
            <a:chExt cx="292250" cy="363125"/>
          </a:xfrm>
        </p:grpSpPr>
        <p:sp>
          <p:nvSpPr>
            <p:cNvPr id="8605" name="Google Shape;8605;p86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86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86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86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9" name="Google Shape;8609;p86"/>
          <p:cNvGrpSpPr/>
          <p:nvPr/>
        </p:nvGrpSpPr>
        <p:grpSpPr>
          <a:xfrm>
            <a:off x="12188444" y="7734862"/>
            <a:ext cx="660989" cy="655646"/>
            <a:chOff x="-2310650" y="3958175"/>
            <a:chExt cx="293825" cy="291450"/>
          </a:xfrm>
        </p:grpSpPr>
        <p:sp>
          <p:nvSpPr>
            <p:cNvPr id="8610" name="Google Shape;8610;p86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86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2" name="Google Shape;8612;p86"/>
          <p:cNvGrpSpPr/>
          <p:nvPr/>
        </p:nvGrpSpPr>
        <p:grpSpPr>
          <a:xfrm>
            <a:off x="14726895" y="7734862"/>
            <a:ext cx="662676" cy="655646"/>
            <a:chOff x="-1182750" y="3962900"/>
            <a:chExt cx="294575" cy="291450"/>
          </a:xfrm>
        </p:grpSpPr>
        <p:sp>
          <p:nvSpPr>
            <p:cNvPr id="8613" name="Google Shape;8613;p86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86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86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86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86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86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86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0" name="Google Shape;8620;p86"/>
          <p:cNvGrpSpPr/>
          <p:nvPr/>
        </p:nvGrpSpPr>
        <p:grpSpPr>
          <a:xfrm>
            <a:off x="4582849" y="6105703"/>
            <a:ext cx="662732" cy="655646"/>
            <a:chOff x="-5611575" y="3272950"/>
            <a:chExt cx="294600" cy="291450"/>
          </a:xfrm>
        </p:grpSpPr>
        <p:sp>
          <p:nvSpPr>
            <p:cNvPr id="8621" name="Google Shape;8621;p86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86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86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86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86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6" name="Google Shape;8626;p86"/>
          <p:cNvGrpSpPr/>
          <p:nvPr/>
        </p:nvGrpSpPr>
        <p:grpSpPr>
          <a:xfrm>
            <a:off x="4582849" y="6912719"/>
            <a:ext cx="662732" cy="653846"/>
            <a:chOff x="-5613150" y="3632900"/>
            <a:chExt cx="294600" cy="290650"/>
          </a:xfrm>
        </p:grpSpPr>
        <p:sp>
          <p:nvSpPr>
            <p:cNvPr id="8627" name="Google Shape;8627;p86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86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9" name="Google Shape;8629;p86"/>
          <p:cNvGrpSpPr/>
          <p:nvPr/>
        </p:nvGrpSpPr>
        <p:grpSpPr>
          <a:xfrm>
            <a:off x="4582849" y="7733991"/>
            <a:ext cx="662732" cy="657389"/>
            <a:chOff x="-5613150" y="3991275"/>
            <a:chExt cx="294600" cy="292225"/>
          </a:xfrm>
        </p:grpSpPr>
        <p:sp>
          <p:nvSpPr>
            <p:cNvPr id="8630" name="Google Shape;8630;p86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86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86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86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86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86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86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86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86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9" name="Google Shape;8639;p86"/>
          <p:cNvGrpSpPr/>
          <p:nvPr/>
        </p:nvGrpSpPr>
        <p:grpSpPr>
          <a:xfrm>
            <a:off x="8775188" y="6106039"/>
            <a:ext cx="679042" cy="654971"/>
            <a:chOff x="-3768700" y="3253275"/>
            <a:chExt cx="301850" cy="291150"/>
          </a:xfrm>
        </p:grpSpPr>
        <p:sp>
          <p:nvSpPr>
            <p:cNvPr id="8640" name="Google Shape;8640;p86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86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86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3" name="Google Shape;8643;p86"/>
          <p:cNvGrpSpPr/>
          <p:nvPr/>
        </p:nvGrpSpPr>
        <p:grpSpPr>
          <a:xfrm>
            <a:off x="8781570" y="6930406"/>
            <a:ext cx="666275" cy="618471"/>
            <a:chOff x="-3808700" y="3628950"/>
            <a:chExt cx="296175" cy="274925"/>
          </a:xfrm>
        </p:grpSpPr>
        <p:sp>
          <p:nvSpPr>
            <p:cNvPr id="8644" name="Google Shape;8644;p86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86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86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8647" name="Google Shape;8647;p86"/>
          <p:cNvGrpSpPr/>
          <p:nvPr/>
        </p:nvGrpSpPr>
        <p:grpSpPr>
          <a:xfrm>
            <a:off x="8864861" y="7734215"/>
            <a:ext cx="655308" cy="656939"/>
            <a:chOff x="-3771675" y="3971775"/>
            <a:chExt cx="291300" cy="292025"/>
          </a:xfrm>
        </p:grpSpPr>
        <p:sp>
          <p:nvSpPr>
            <p:cNvPr id="8648" name="Google Shape;8648;p86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86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86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86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86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3" name="Google Shape;8653;p86"/>
          <p:cNvGrpSpPr/>
          <p:nvPr/>
        </p:nvGrpSpPr>
        <p:grpSpPr>
          <a:xfrm>
            <a:off x="13041510" y="6182947"/>
            <a:ext cx="656602" cy="501155"/>
            <a:chOff x="-1951475" y="3273100"/>
            <a:chExt cx="291875" cy="222775"/>
          </a:xfrm>
        </p:grpSpPr>
        <p:sp>
          <p:nvSpPr>
            <p:cNvPr id="8654" name="Google Shape;8654;p86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86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86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7" name="Google Shape;8657;p86"/>
          <p:cNvGrpSpPr/>
          <p:nvPr/>
        </p:nvGrpSpPr>
        <p:grpSpPr>
          <a:xfrm>
            <a:off x="13037573" y="6911818"/>
            <a:ext cx="664476" cy="655646"/>
            <a:chOff x="-1951475" y="3597450"/>
            <a:chExt cx="295375" cy="291450"/>
          </a:xfrm>
        </p:grpSpPr>
        <p:sp>
          <p:nvSpPr>
            <p:cNvPr id="8658" name="Google Shape;8658;p86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86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86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86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2" name="Google Shape;8662;p86"/>
          <p:cNvGrpSpPr/>
          <p:nvPr/>
        </p:nvGrpSpPr>
        <p:grpSpPr>
          <a:xfrm>
            <a:off x="13022500" y="7734862"/>
            <a:ext cx="694620" cy="655646"/>
            <a:chOff x="-1960150" y="3956600"/>
            <a:chExt cx="308775" cy="291450"/>
          </a:xfrm>
        </p:grpSpPr>
        <p:sp>
          <p:nvSpPr>
            <p:cNvPr id="8663" name="Google Shape;8663;p86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86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5" name="Google Shape;8665;p86"/>
          <p:cNvGrpSpPr/>
          <p:nvPr/>
        </p:nvGrpSpPr>
        <p:grpSpPr>
          <a:xfrm>
            <a:off x="15596891" y="6104830"/>
            <a:ext cx="657389" cy="657389"/>
            <a:chOff x="-804700" y="3226500"/>
            <a:chExt cx="292225" cy="292225"/>
          </a:xfrm>
        </p:grpSpPr>
        <p:sp>
          <p:nvSpPr>
            <p:cNvPr id="8666" name="Google Shape;8666;p86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86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86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86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86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86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86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3" name="Google Shape;8673;p86"/>
          <p:cNvGrpSpPr/>
          <p:nvPr/>
        </p:nvGrpSpPr>
        <p:grpSpPr>
          <a:xfrm>
            <a:off x="5438984" y="6104803"/>
            <a:ext cx="657389" cy="657446"/>
            <a:chOff x="-5251625" y="3272950"/>
            <a:chExt cx="292225" cy="292250"/>
          </a:xfrm>
        </p:grpSpPr>
        <p:sp>
          <p:nvSpPr>
            <p:cNvPr id="8674" name="Google Shape;8674;p86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86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86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7" name="Google Shape;8677;p86"/>
          <p:cNvGrpSpPr/>
          <p:nvPr/>
        </p:nvGrpSpPr>
        <p:grpSpPr>
          <a:xfrm>
            <a:off x="5433669" y="6910497"/>
            <a:ext cx="668019" cy="658289"/>
            <a:chOff x="-5254775" y="3631325"/>
            <a:chExt cx="296950" cy="292625"/>
          </a:xfrm>
        </p:grpSpPr>
        <p:sp>
          <p:nvSpPr>
            <p:cNvPr id="8678" name="Google Shape;8678;p86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86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86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86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86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86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86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5" name="Google Shape;8685;p86"/>
          <p:cNvGrpSpPr/>
          <p:nvPr/>
        </p:nvGrpSpPr>
        <p:grpSpPr>
          <a:xfrm>
            <a:off x="5439855" y="7733991"/>
            <a:ext cx="655646" cy="657389"/>
            <a:chOff x="-5251625" y="3991275"/>
            <a:chExt cx="291450" cy="292225"/>
          </a:xfrm>
        </p:grpSpPr>
        <p:sp>
          <p:nvSpPr>
            <p:cNvPr id="8686" name="Google Shape;8686;p86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86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86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86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86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1" name="Google Shape;8691;p86"/>
          <p:cNvGrpSpPr/>
          <p:nvPr/>
        </p:nvGrpSpPr>
        <p:grpSpPr>
          <a:xfrm>
            <a:off x="9740144" y="6105730"/>
            <a:ext cx="499749" cy="655590"/>
            <a:chOff x="-3365275" y="3253275"/>
            <a:chExt cx="222150" cy="291425"/>
          </a:xfrm>
        </p:grpSpPr>
        <p:sp>
          <p:nvSpPr>
            <p:cNvPr id="8692" name="Google Shape;8692;p86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86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4" name="Google Shape;8694;p86"/>
          <p:cNvGrpSpPr/>
          <p:nvPr/>
        </p:nvGrpSpPr>
        <p:grpSpPr>
          <a:xfrm>
            <a:off x="9699426" y="6910047"/>
            <a:ext cx="581184" cy="659189"/>
            <a:chOff x="-3383375" y="3611625"/>
            <a:chExt cx="258350" cy="293025"/>
          </a:xfrm>
        </p:grpSpPr>
        <p:sp>
          <p:nvSpPr>
            <p:cNvPr id="8695" name="Google Shape;8695;p86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86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86"/>
          <p:cNvGrpSpPr/>
          <p:nvPr/>
        </p:nvGrpSpPr>
        <p:grpSpPr>
          <a:xfrm>
            <a:off x="9778246" y="7734862"/>
            <a:ext cx="423543" cy="655646"/>
            <a:chOff x="-3347950" y="3971575"/>
            <a:chExt cx="188275" cy="291450"/>
          </a:xfrm>
        </p:grpSpPr>
        <p:sp>
          <p:nvSpPr>
            <p:cNvPr id="8698" name="Google Shape;8698;p86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86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86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1" name="Google Shape;8701;p86"/>
          <p:cNvGrpSpPr/>
          <p:nvPr/>
        </p:nvGrpSpPr>
        <p:grpSpPr>
          <a:xfrm>
            <a:off x="13927211" y="6103930"/>
            <a:ext cx="581184" cy="659189"/>
            <a:chOff x="-1575775" y="3238300"/>
            <a:chExt cx="258350" cy="293025"/>
          </a:xfrm>
        </p:grpSpPr>
        <p:sp>
          <p:nvSpPr>
            <p:cNvPr id="8702" name="Google Shape;8702;p86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86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86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86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86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7" name="Google Shape;8707;p86"/>
          <p:cNvGrpSpPr/>
          <p:nvPr/>
        </p:nvGrpSpPr>
        <p:grpSpPr>
          <a:xfrm>
            <a:off x="13887309" y="6908303"/>
            <a:ext cx="660989" cy="662676"/>
            <a:chOff x="-1591550" y="3597475"/>
            <a:chExt cx="293825" cy="294575"/>
          </a:xfrm>
        </p:grpSpPr>
        <p:sp>
          <p:nvSpPr>
            <p:cNvPr id="8708" name="Google Shape;8708;p86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86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86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1" name="Google Shape;8711;p86"/>
          <p:cNvGrpSpPr/>
          <p:nvPr/>
        </p:nvGrpSpPr>
        <p:grpSpPr>
          <a:xfrm>
            <a:off x="13888209" y="7750806"/>
            <a:ext cx="659189" cy="623758"/>
            <a:chOff x="-1592325" y="3957400"/>
            <a:chExt cx="293025" cy="277275"/>
          </a:xfrm>
        </p:grpSpPr>
        <p:sp>
          <p:nvSpPr>
            <p:cNvPr id="8712" name="Google Shape;8712;p86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86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86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86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6" name="Google Shape;8716;p86"/>
          <p:cNvGrpSpPr/>
          <p:nvPr/>
        </p:nvGrpSpPr>
        <p:grpSpPr>
          <a:xfrm>
            <a:off x="15636765" y="6910946"/>
            <a:ext cx="577641" cy="657389"/>
            <a:chOff x="-778700" y="3612425"/>
            <a:chExt cx="256775" cy="292225"/>
          </a:xfrm>
        </p:grpSpPr>
        <p:sp>
          <p:nvSpPr>
            <p:cNvPr id="8717" name="Google Shape;8717;p86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86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86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86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86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86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3" name="Google Shape;8723;p86"/>
          <p:cNvGrpSpPr/>
          <p:nvPr/>
        </p:nvGrpSpPr>
        <p:grpSpPr>
          <a:xfrm>
            <a:off x="3753833" y="3431225"/>
            <a:ext cx="638086" cy="639818"/>
            <a:chOff x="6679825" y="2693700"/>
            <a:chExt cx="257875" cy="258575"/>
          </a:xfrm>
        </p:grpSpPr>
        <p:sp>
          <p:nvSpPr>
            <p:cNvPr id="8724" name="Google Shape;8724;p86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86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6" name="Google Shape;8726;p86"/>
          <p:cNvGrpSpPr/>
          <p:nvPr/>
        </p:nvGrpSpPr>
        <p:grpSpPr>
          <a:xfrm>
            <a:off x="3739469" y="4204375"/>
            <a:ext cx="655299" cy="650176"/>
            <a:chOff x="6790450" y="3119050"/>
            <a:chExt cx="262750" cy="260675"/>
          </a:xfrm>
        </p:grpSpPr>
        <p:sp>
          <p:nvSpPr>
            <p:cNvPr id="8727" name="Google Shape;8727;p86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86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732" name="Shape 8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3" name="Google Shape;8733;p87"/>
          <p:cNvSpPr txBox="1"/>
          <p:nvPr>
            <p:ph idx="4294967295" type="title"/>
          </p:nvPr>
        </p:nvSpPr>
        <p:spPr>
          <a:xfrm>
            <a:off x="2136200" y="2007867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734" name="Google Shape;8734;p87"/>
          <p:cNvGrpSpPr/>
          <p:nvPr/>
        </p:nvGrpSpPr>
        <p:grpSpPr>
          <a:xfrm>
            <a:off x="2098803" y="3377071"/>
            <a:ext cx="668692" cy="658136"/>
            <a:chOff x="683125" y="1955275"/>
            <a:chExt cx="299325" cy="294600"/>
          </a:xfrm>
        </p:grpSpPr>
        <p:sp>
          <p:nvSpPr>
            <p:cNvPr id="8735" name="Google Shape;8735;p87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87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87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87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9" name="Google Shape;8739;p87"/>
          <p:cNvGrpSpPr/>
          <p:nvPr/>
        </p:nvGrpSpPr>
        <p:grpSpPr>
          <a:xfrm>
            <a:off x="2100562" y="4159166"/>
            <a:ext cx="665174" cy="661711"/>
            <a:chOff x="685475" y="2318350"/>
            <a:chExt cx="297750" cy="296200"/>
          </a:xfrm>
        </p:grpSpPr>
        <p:sp>
          <p:nvSpPr>
            <p:cNvPr id="8740" name="Google Shape;8740;p87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87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87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43" name="Google Shape;8743;p87"/>
          <p:cNvSpPr/>
          <p:nvPr/>
        </p:nvSpPr>
        <p:spPr>
          <a:xfrm>
            <a:off x="2103203" y="5009948"/>
            <a:ext cx="659868" cy="661599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4" name="Google Shape;8744;p87"/>
          <p:cNvGrpSpPr/>
          <p:nvPr/>
        </p:nvGrpSpPr>
        <p:grpSpPr>
          <a:xfrm>
            <a:off x="6319316" y="3376624"/>
            <a:ext cx="586034" cy="659030"/>
            <a:chOff x="2523000" y="1954875"/>
            <a:chExt cx="262325" cy="295000"/>
          </a:xfrm>
        </p:grpSpPr>
        <p:sp>
          <p:nvSpPr>
            <p:cNvPr id="8745" name="Google Shape;8745;p87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87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7" name="Google Shape;8747;p87"/>
          <p:cNvGrpSpPr/>
          <p:nvPr/>
        </p:nvGrpSpPr>
        <p:grpSpPr>
          <a:xfrm>
            <a:off x="6279746" y="4160060"/>
            <a:ext cx="665174" cy="659924"/>
            <a:chOff x="2508825" y="2318350"/>
            <a:chExt cx="297750" cy="295400"/>
          </a:xfrm>
        </p:grpSpPr>
        <p:sp>
          <p:nvSpPr>
            <p:cNvPr id="8748" name="Google Shape;8748;p87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87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0" name="Google Shape;8750;p87"/>
          <p:cNvSpPr/>
          <p:nvPr/>
        </p:nvSpPr>
        <p:spPr>
          <a:xfrm>
            <a:off x="6281461" y="5009948"/>
            <a:ext cx="661655" cy="661599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51" name="Google Shape;8751;p87"/>
          <p:cNvGrpSpPr/>
          <p:nvPr/>
        </p:nvGrpSpPr>
        <p:grpSpPr>
          <a:xfrm>
            <a:off x="10491021" y="3376205"/>
            <a:ext cx="658136" cy="659868"/>
            <a:chOff x="4321150" y="1946600"/>
            <a:chExt cx="294600" cy="295375"/>
          </a:xfrm>
        </p:grpSpPr>
        <p:sp>
          <p:nvSpPr>
            <p:cNvPr id="8752" name="Google Shape;8752;p87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87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87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5" name="Google Shape;8755;p87"/>
          <p:cNvSpPr/>
          <p:nvPr/>
        </p:nvSpPr>
        <p:spPr>
          <a:xfrm>
            <a:off x="10484773" y="4181163"/>
            <a:ext cx="670479" cy="61770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6" name="Google Shape;8756;p87"/>
          <p:cNvSpPr/>
          <p:nvPr/>
        </p:nvSpPr>
        <p:spPr>
          <a:xfrm>
            <a:off x="10485666" y="5010814"/>
            <a:ext cx="668692" cy="659868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7" name="Google Shape;8757;p87"/>
          <p:cNvSpPr/>
          <p:nvPr/>
        </p:nvSpPr>
        <p:spPr>
          <a:xfrm>
            <a:off x="14794351" y="3377958"/>
            <a:ext cx="424125" cy="656349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8" name="Google Shape;8758;p87"/>
          <p:cNvSpPr/>
          <p:nvPr/>
        </p:nvSpPr>
        <p:spPr>
          <a:xfrm>
            <a:off x="2940925" y="3375305"/>
            <a:ext cx="665118" cy="661655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59" name="Google Shape;8759;p87"/>
          <p:cNvGrpSpPr/>
          <p:nvPr/>
        </p:nvGrpSpPr>
        <p:grpSpPr>
          <a:xfrm>
            <a:off x="2940050" y="4160060"/>
            <a:ext cx="666905" cy="659924"/>
            <a:chOff x="1049375" y="2318350"/>
            <a:chExt cx="298525" cy="295400"/>
          </a:xfrm>
        </p:grpSpPr>
        <p:sp>
          <p:nvSpPr>
            <p:cNvPr id="8760" name="Google Shape;8760;p87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87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87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87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4" name="Google Shape;8764;p87"/>
          <p:cNvGrpSpPr/>
          <p:nvPr/>
        </p:nvGrpSpPr>
        <p:grpSpPr>
          <a:xfrm>
            <a:off x="2940944" y="5008198"/>
            <a:ext cx="665118" cy="665118"/>
            <a:chOff x="1049375" y="2680675"/>
            <a:chExt cx="297725" cy="297725"/>
          </a:xfrm>
        </p:grpSpPr>
        <p:sp>
          <p:nvSpPr>
            <p:cNvPr id="8765" name="Google Shape;8765;p87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87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7" name="Google Shape;8767;p87"/>
          <p:cNvGrpSpPr/>
          <p:nvPr/>
        </p:nvGrpSpPr>
        <p:grpSpPr>
          <a:xfrm>
            <a:off x="7131853" y="3376177"/>
            <a:ext cx="659868" cy="659924"/>
            <a:chOff x="2872725" y="1954475"/>
            <a:chExt cx="295375" cy="295400"/>
          </a:xfrm>
        </p:grpSpPr>
        <p:sp>
          <p:nvSpPr>
            <p:cNvPr id="8768" name="Google Shape;8768;p87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87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87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1" name="Google Shape;8771;p87"/>
          <p:cNvGrpSpPr/>
          <p:nvPr/>
        </p:nvGrpSpPr>
        <p:grpSpPr>
          <a:xfrm>
            <a:off x="7172316" y="4158301"/>
            <a:ext cx="578941" cy="663442"/>
            <a:chOff x="2890050" y="2318350"/>
            <a:chExt cx="259150" cy="296975"/>
          </a:xfrm>
        </p:grpSpPr>
        <p:sp>
          <p:nvSpPr>
            <p:cNvPr id="8772" name="Google Shape;8772;p87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87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74" name="Google Shape;8774;p87"/>
          <p:cNvSpPr/>
          <p:nvPr/>
        </p:nvSpPr>
        <p:spPr>
          <a:xfrm>
            <a:off x="7247913" y="5009055"/>
            <a:ext cx="427643" cy="663386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75" name="Google Shape;8775;p87"/>
          <p:cNvGrpSpPr/>
          <p:nvPr/>
        </p:nvGrpSpPr>
        <p:grpSpPr>
          <a:xfrm>
            <a:off x="11324789" y="3377099"/>
            <a:ext cx="658081" cy="658081"/>
            <a:chOff x="4685050" y="1945825"/>
            <a:chExt cx="294575" cy="294575"/>
          </a:xfrm>
        </p:grpSpPr>
        <p:sp>
          <p:nvSpPr>
            <p:cNvPr id="8776" name="Google Shape;8776;p87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87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87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87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87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1" name="Google Shape;8781;p87"/>
          <p:cNvSpPr/>
          <p:nvPr/>
        </p:nvSpPr>
        <p:spPr>
          <a:xfrm>
            <a:off x="11323812" y="4160946"/>
            <a:ext cx="659868" cy="658136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2" name="Google Shape;8782;p87"/>
          <p:cNvSpPr/>
          <p:nvPr/>
        </p:nvSpPr>
        <p:spPr>
          <a:xfrm>
            <a:off x="11363409" y="5009055"/>
            <a:ext cx="580672" cy="663386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83" name="Google Shape;8783;p87"/>
          <p:cNvGrpSpPr/>
          <p:nvPr/>
        </p:nvGrpSpPr>
        <p:grpSpPr>
          <a:xfrm>
            <a:off x="14676589" y="4160953"/>
            <a:ext cx="659868" cy="658136"/>
            <a:chOff x="6131900" y="2301825"/>
            <a:chExt cx="295375" cy="294600"/>
          </a:xfrm>
        </p:grpSpPr>
        <p:sp>
          <p:nvSpPr>
            <p:cNvPr id="8784" name="Google Shape;8784;p87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87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87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87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8" name="Google Shape;8788;p87"/>
          <p:cNvGrpSpPr/>
          <p:nvPr/>
        </p:nvGrpSpPr>
        <p:grpSpPr>
          <a:xfrm>
            <a:off x="3780855" y="3375311"/>
            <a:ext cx="665174" cy="661655"/>
            <a:chOff x="1412450" y="1954475"/>
            <a:chExt cx="297750" cy="296175"/>
          </a:xfrm>
        </p:grpSpPr>
        <p:sp>
          <p:nvSpPr>
            <p:cNvPr id="8789" name="Google Shape;8789;p87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87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1" name="Google Shape;8791;p87"/>
          <p:cNvSpPr/>
          <p:nvPr/>
        </p:nvSpPr>
        <p:spPr>
          <a:xfrm>
            <a:off x="3783455" y="4162705"/>
            <a:ext cx="659924" cy="654618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2" name="Google Shape;8792;p87"/>
          <p:cNvGrpSpPr/>
          <p:nvPr/>
        </p:nvGrpSpPr>
        <p:grpSpPr>
          <a:xfrm>
            <a:off x="3780855" y="5008421"/>
            <a:ext cx="665174" cy="664671"/>
            <a:chOff x="1413250" y="2680675"/>
            <a:chExt cx="297750" cy="297525"/>
          </a:xfrm>
        </p:grpSpPr>
        <p:sp>
          <p:nvSpPr>
            <p:cNvPr id="8793" name="Google Shape;8793;p87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87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87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87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7" name="Google Shape;8797;p87"/>
          <p:cNvSpPr/>
          <p:nvPr/>
        </p:nvSpPr>
        <p:spPr>
          <a:xfrm>
            <a:off x="8056897" y="3375333"/>
            <a:ext cx="512089" cy="661599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8" name="Google Shape;8798;p87"/>
          <p:cNvSpPr/>
          <p:nvPr/>
        </p:nvSpPr>
        <p:spPr>
          <a:xfrm>
            <a:off x="7966281" y="4160527"/>
            <a:ext cx="693322" cy="658974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9" name="Google Shape;8799;p87"/>
          <p:cNvSpPr/>
          <p:nvPr/>
        </p:nvSpPr>
        <p:spPr>
          <a:xfrm>
            <a:off x="7980355" y="5009948"/>
            <a:ext cx="665174" cy="661599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00" name="Google Shape;8800;p87"/>
          <p:cNvGrpSpPr/>
          <p:nvPr/>
        </p:nvGrpSpPr>
        <p:grpSpPr>
          <a:xfrm>
            <a:off x="12162941" y="3376456"/>
            <a:ext cx="663386" cy="659365"/>
            <a:chOff x="5045775" y="1946400"/>
            <a:chExt cx="296950" cy="295150"/>
          </a:xfrm>
        </p:grpSpPr>
        <p:sp>
          <p:nvSpPr>
            <p:cNvPr id="8801" name="Google Shape;8801;p87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87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3" name="Google Shape;8803;p87"/>
          <p:cNvGrpSpPr/>
          <p:nvPr/>
        </p:nvGrpSpPr>
        <p:grpSpPr>
          <a:xfrm>
            <a:off x="12160288" y="4197898"/>
            <a:ext cx="668692" cy="584247"/>
            <a:chOff x="5046550" y="2327025"/>
            <a:chExt cx="299325" cy="261525"/>
          </a:xfrm>
        </p:grpSpPr>
        <p:sp>
          <p:nvSpPr>
            <p:cNvPr id="8804" name="Google Shape;8804;p87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87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87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07" name="Google Shape;8807;p87"/>
          <p:cNvSpPr/>
          <p:nvPr/>
        </p:nvSpPr>
        <p:spPr>
          <a:xfrm>
            <a:off x="12309764" y="5009055"/>
            <a:ext cx="369559" cy="663386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08" name="Google Shape;8808;p87"/>
          <p:cNvGrpSpPr/>
          <p:nvPr/>
        </p:nvGrpSpPr>
        <p:grpSpPr>
          <a:xfrm>
            <a:off x="14673937" y="5010823"/>
            <a:ext cx="665174" cy="659868"/>
            <a:chOff x="6167350" y="2672800"/>
            <a:chExt cx="297750" cy="295375"/>
          </a:xfrm>
        </p:grpSpPr>
        <p:sp>
          <p:nvSpPr>
            <p:cNvPr id="8809" name="Google Shape;8809;p87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87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87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87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87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4" name="Google Shape;8814;p87"/>
          <p:cNvGrpSpPr/>
          <p:nvPr/>
        </p:nvGrpSpPr>
        <p:grpSpPr>
          <a:xfrm>
            <a:off x="4620767" y="3374446"/>
            <a:ext cx="658136" cy="663386"/>
            <a:chOff x="1777925" y="1953700"/>
            <a:chExt cx="294600" cy="296950"/>
          </a:xfrm>
        </p:grpSpPr>
        <p:sp>
          <p:nvSpPr>
            <p:cNvPr id="8815" name="Google Shape;8815;p87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87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87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87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9" name="Google Shape;8819;p87"/>
          <p:cNvGrpSpPr/>
          <p:nvPr/>
        </p:nvGrpSpPr>
        <p:grpSpPr>
          <a:xfrm>
            <a:off x="4650702" y="4160953"/>
            <a:ext cx="598265" cy="658136"/>
            <a:chOff x="1790525" y="2319150"/>
            <a:chExt cx="267800" cy="294600"/>
          </a:xfrm>
        </p:grpSpPr>
        <p:sp>
          <p:nvSpPr>
            <p:cNvPr id="8820" name="Google Shape;8820;p87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87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22" name="Google Shape;8822;p87"/>
          <p:cNvSpPr/>
          <p:nvPr/>
        </p:nvSpPr>
        <p:spPr>
          <a:xfrm>
            <a:off x="4618082" y="5009055"/>
            <a:ext cx="663442" cy="663386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23" name="Google Shape;8823;p87"/>
          <p:cNvGrpSpPr/>
          <p:nvPr/>
        </p:nvGrpSpPr>
        <p:grpSpPr>
          <a:xfrm>
            <a:off x="8822977" y="3376177"/>
            <a:ext cx="661655" cy="659924"/>
            <a:chOff x="3599700" y="1954475"/>
            <a:chExt cx="296175" cy="295400"/>
          </a:xfrm>
        </p:grpSpPr>
        <p:sp>
          <p:nvSpPr>
            <p:cNvPr id="8824" name="Google Shape;8824;p87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87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87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7" name="Google Shape;8827;p87"/>
          <p:cNvGrpSpPr/>
          <p:nvPr/>
        </p:nvGrpSpPr>
        <p:grpSpPr>
          <a:xfrm>
            <a:off x="8824736" y="4160953"/>
            <a:ext cx="658136" cy="658136"/>
            <a:chOff x="3601275" y="2319150"/>
            <a:chExt cx="294600" cy="294600"/>
          </a:xfrm>
        </p:grpSpPr>
        <p:sp>
          <p:nvSpPr>
            <p:cNvPr id="8828" name="Google Shape;8828;p87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87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0" name="Google Shape;8830;p87"/>
          <p:cNvSpPr/>
          <p:nvPr/>
        </p:nvSpPr>
        <p:spPr>
          <a:xfrm>
            <a:off x="8823779" y="5010814"/>
            <a:ext cx="659924" cy="659868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1" name="Google Shape;8831;p87"/>
          <p:cNvGrpSpPr/>
          <p:nvPr/>
        </p:nvGrpSpPr>
        <p:grpSpPr>
          <a:xfrm>
            <a:off x="13027482" y="3375339"/>
            <a:ext cx="621164" cy="661599"/>
            <a:chOff x="5421475" y="1945825"/>
            <a:chExt cx="278050" cy="296150"/>
          </a:xfrm>
        </p:grpSpPr>
        <p:sp>
          <p:nvSpPr>
            <p:cNvPr id="8832" name="Google Shape;8832;p87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87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87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87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87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87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87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87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40" name="Google Shape;8840;p87"/>
          <p:cNvSpPr/>
          <p:nvPr/>
        </p:nvSpPr>
        <p:spPr>
          <a:xfrm>
            <a:off x="13003622" y="4157427"/>
            <a:ext cx="668692" cy="665174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41" name="Google Shape;8841;p87"/>
          <p:cNvGrpSpPr/>
          <p:nvPr/>
        </p:nvGrpSpPr>
        <p:grpSpPr>
          <a:xfrm>
            <a:off x="13006371" y="5127829"/>
            <a:ext cx="663386" cy="425856"/>
            <a:chOff x="5411225" y="2726350"/>
            <a:chExt cx="296950" cy="190625"/>
          </a:xfrm>
        </p:grpSpPr>
        <p:sp>
          <p:nvSpPr>
            <p:cNvPr id="8842" name="Google Shape;8842;p87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87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4" name="Google Shape;8844;p87"/>
          <p:cNvGrpSpPr/>
          <p:nvPr/>
        </p:nvGrpSpPr>
        <p:grpSpPr>
          <a:xfrm>
            <a:off x="15528394" y="3397149"/>
            <a:ext cx="665118" cy="617980"/>
            <a:chOff x="6524150" y="1938725"/>
            <a:chExt cx="297725" cy="276625"/>
          </a:xfrm>
        </p:grpSpPr>
        <p:sp>
          <p:nvSpPr>
            <p:cNvPr id="8845" name="Google Shape;8845;p87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87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87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87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9" name="Google Shape;8849;p87"/>
          <p:cNvGrpSpPr/>
          <p:nvPr/>
        </p:nvGrpSpPr>
        <p:grpSpPr>
          <a:xfrm>
            <a:off x="5453733" y="3375311"/>
            <a:ext cx="663442" cy="661655"/>
            <a:chOff x="2141000" y="1954475"/>
            <a:chExt cx="296975" cy="296175"/>
          </a:xfrm>
        </p:grpSpPr>
        <p:sp>
          <p:nvSpPr>
            <p:cNvPr id="8850" name="Google Shape;8850;p87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87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87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87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4" name="Google Shape;8854;p87"/>
          <p:cNvGrpSpPr/>
          <p:nvPr/>
        </p:nvGrpSpPr>
        <p:grpSpPr>
          <a:xfrm>
            <a:off x="5441446" y="4159836"/>
            <a:ext cx="688016" cy="660370"/>
            <a:chOff x="2140225" y="2318650"/>
            <a:chExt cx="307975" cy="295600"/>
          </a:xfrm>
        </p:grpSpPr>
        <p:sp>
          <p:nvSpPr>
            <p:cNvPr id="8855" name="Google Shape;8855;p87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87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7" name="Google Shape;8857;p87"/>
          <p:cNvGrpSpPr/>
          <p:nvPr/>
        </p:nvGrpSpPr>
        <p:grpSpPr>
          <a:xfrm>
            <a:off x="5451974" y="5009957"/>
            <a:ext cx="666961" cy="661599"/>
            <a:chOff x="2139425" y="2682250"/>
            <a:chExt cx="298550" cy="296150"/>
          </a:xfrm>
        </p:grpSpPr>
        <p:sp>
          <p:nvSpPr>
            <p:cNvPr id="8858" name="Google Shape;8858;p87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87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87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87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2" name="Google Shape;8862;p87"/>
          <p:cNvGrpSpPr/>
          <p:nvPr/>
        </p:nvGrpSpPr>
        <p:grpSpPr>
          <a:xfrm>
            <a:off x="9646281" y="3455372"/>
            <a:ext cx="663442" cy="501533"/>
            <a:chOff x="3962775" y="1990700"/>
            <a:chExt cx="296975" cy="224500"/>
          </a:xfrm>
        </p:grpSpPr>
        <p:sp>
          <p:nvSpPr>
            <p:cNvPr id="8863" name="Google Shape;8863;p87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87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87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87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7" name="Google Shape;8867;p87"/>
          <p:cNvGrpSpPr/>
          <p:nvPr/>
        </p:nvGrpSpPr>
        <p:grpSpPr>
          <a:xfrm>
            <a:off x="9647175" y="4159194"/>
            <a:ext cx="661655" cy="661655"/>
            <a:chOff x="3963575" y="2317575"/>
            <a:chExt cx="296175" cy="296175"/>
          </a:xfrm>
        </p:grpSpPr>
        <p:sp>
          <p:nvSpPr>
            <p:cNvPr id="8868" name="Google Shape;8868;p87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87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87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87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87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87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87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87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87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87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87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87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87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87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87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87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4" name="Google Shape;8884;p87"/>
          <p:cNvGrpSpPr/>
          <p:nvPr/>
        </p:nvGrpSpPr>
        <p:grpSpPr>
          <a:xfrm>
            <a:off x="9647175" y="5010823"/>
            <a:ext cx="661655" cy="659868"/>
            <a:chOff x="3962775" y="2683025"/>
            <a:chExt cx="296175" cy="295375"/>
          </a:xfrm>
        </p:grpSpPr>
        <p:sp>
          <p:nvSpPr>
            <p:cNvPr id="8885" name="Google Shape;8885;p87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87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87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88" name="Google Shape;8888;p87"/>
          <p:cNvSpPr/>
          <p:nvPr/>
        </p:nvSpPr>
        <p:spPr>
          <a:xfrm>
            <a:off x="13834731" y="3376199"/>
            <a:ext cx="670479" cy="659868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89" name="Google Shape;8889;p87"/>
          <p:cNvGrpSpPr/>
          <p:nvPr/>
        </p:nvGrpSpPr>
        <p:grpSpPr>
          <a:xfrm>
            <a:off x="13840139" y="4160088"/>
            <a:ext cx="659868" cy="659868"/>
            <a:chOff x="5775900" y="2308125"/>
            <a:chExt cx="295375" cy="295375"/>
          </a:xfrm>
        </p:grpSpPr>
        <p:sp>
          <p:nvSpPr>
            <p:cNvPr id="8890" name="Google Shape;8890;p87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87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87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87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87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5" name="Google Shape;8895;p87"/>
          <p:cNvGrpSpPr/>
          <p:nvPr/>
        </p:nvGrpSpPr>
        <p:grpSpPr>
          <a:xfrm>
            <a:off x="13879737" y="5009929"/>
            <a:ext cx="580672" cy="661655"/>
            <a:chOff x="5794025" y="2673575"/>
            <a:chExt cx="259925" cy="296175"/>
          </a:xfrm>
        </p:grpSpPr>
        <p:sp>
          <p:nvSpPr>
            <p:cNvPr id="8896" name="Google Shape;8896;p87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87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98" name="Google Shape;8898;p87"/>
          <p:cNvSpPr/>
          <p:nvPr/>
        </p:nvSpPr>
        <p:spPr>
          <a:xfrm>
            <a:off x="15530010" y="4160080"/>
            <a:ext cx="661655" cy="659868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99" name="Google Shape;8899;p87"/>
          <p:cNvGrpSpPr/>
          <p:nvPr/>
        </p:nvGrpSpPr>
        <p:grpSpPr>
          <a:xfrm>
            <a:off x="2100560" y="6099785"/>
            <a:ext cx="665173" cy="658081"/>
            <a:chOff x="581525" y="3254850"/>
            <a:chExt cx="297750" cy="294575"/>
          </a:xfrm>
        </p:grpSpPr>
        <p:sp>
          <p:nvSpPr>
            <p:cNvPr id="8900" name="Google Shape;8900;p87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87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87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3" name="Google Shape;8903;p87"/>
          <p:cNvGrpSpPr/>
          <p:nvPr/>
        </p:nvGrpSpPr>
        <p:grpSpPr>
          <a:xfrm>
            <a:off x="2098801" y="6929380"/>
            <a:ext cx="668692" cy="664336"/>
            <a:chOff x="580725" y="3617925"/>
            <a:chExt cx="299325" cy="297375"/>
          </a:xfrm>
        </p:grpSpPr>
        <p:sp>
          <p:nvSpPr>
            <p:cNvPr id="8904" name="Google Shape;8904;p87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87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87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87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87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9" name="Google Shape;8909;p87"/>
          <p:cNvGrpSpPr/>
          <p:nvPr/>
        </p:nvGrpSpPr>
        <p:grpSpPr>
          <a:xfrm>
            <a:off x="2102320" y="7732615"/>
            <a:ext cx="661655" cy="661655"/>
            <a:chOff x="583100" y="3982600"/>
            <a:chExt cx="296175" cy="296175"/>
          </a:xfrm>
        </p:grpSpPr>
        <p:sp>
          <p:nvSpPr>
            <p:cNvPr id="8910" name="Google Shape;8910;p87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87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87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87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87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87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87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7" name="Google Shape;8917;p87"/>
          <p:cNvGrpSpPr/>
          <p:nvPr/>
        </p:nvGrpSpPr>
        <p:grpSpPr>
          <a:xfrm>
            <a:off x="6321995" y="6099310"/>
            <a:ext cx="580672" cy="659030"/>
            <a:chOff x="2423775" y="3226875"/>
            <a:chExt cx="259925" cy="295000"/>
          </a:xfrm>
        </p:grpSpPr>
        <p:sp>
          <p:nvSpPr>
            <p:cNvPr id="8918" name="Google Shape;8918;p87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87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87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1" name="Google Shape;8921;p87"/>
          <p:cNvGrpSpPr/>
          <p:nvPr/>
        </p:nvGrpSpPr>
        <p:grpSpPr>
          <a:xfrm>
            <a:off x="6278879" y="6933346"/>
            <a:ext cx="666905" cy="656405"/>
            <a:chOff x="2404875" y="3592725"/>
            <a:chExt cx="298525" cy="293825"/>
          </a:xfrm>
        </p:grpSpPr>
        <p:sp>
          <p:nvSpPr>
            <p:cNvPr id="8922" name="Google Shape;8922;p87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87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87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5" name="Google Shape;8925;p87"/>
          <p:cNvGrpSpPr/>
          <p:nvPr/>
        </p:nvGrpSpPr>
        <p:grpSpPr>
          <a:xfrm>
            <a:off x="6280638" y="7733509"/>
            <a:ext cx="663386" cy="659868"/>
            <a:chOff x="2404875" y="3955825"/>
            <a:chExt cx="296950" cy="295375"/>
          </a:xfrm>
        </p:grpSpPr>
        <p:sp>
          <p:nvSpPr>
            <p:cNvPr id="8926" name="Google Shape;8926;p87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87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87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87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0" name="Google Shape;8930;p87"/>
          <p:cNvGrpSpPr/>
          <p:nvPr/>
        </p:nvGrpSpPr>
        <p:grpSpPr>
          <a:xfrm>
            <a:off x="10490126" y="6097997"/>
            <a:ext cx="659924" cy="661655"/>
            <a:chOff x="4263650" y="3235150"/>
            <a:chExt cx="295400" cy="296175"/>
          </a:xfrm>
        </p:grpSpPr>
        <p:sp>
          <p:nvSpPr>
            <p:cNvPr id="8931" name="Google Shape;8931;p87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87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87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87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87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6" name="Google Shape;8936;p87"/>
          <p:cNvGrpSpPr/>
          <p:nvPr/>
        </p:nvGrpSpPr>
        <p:grpSpPr>
          <a:xfrm>
            <a:off x="10485742" y="6951832"/>
            <a:ext cx="668692" cy="619432"/>
            <a:chOff x="4266025" y="3609275"/>
            <a:chExt cx="299325" cy="277275"/>
          </a:xfrm>
        </p:grpSpPr>
        <p:sp>
          <p:nvSpPr>
            <p:cNvPr id="8937" name="Google Shape;8937;p87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87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9" name="Google Shape;8939;p87"/>
          <p:cNvGrpSpPr/>
          <p:nvPr/>
        </p:nvGrpSpPr>
        <p:grpSpPr>
          <a:xfrm>
            <a:off x="10486607" y="7733509"/>
            <a:ext cx="666961" cy="659868"/>
            <a:chOff x="4263650" y="3963700"/>
            <a:chExt cx="298550" cy="295375"/>
          </a:xfrm>
        </p:grpSpPr>
        <p:sp>
          <p:nvSpPr>
            <p:cNvPr id="8940" name="Google Shape;8940;p87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87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87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87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87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87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87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7" name="Google Shape;8947;p87"/>
          <p:cNvGrpSpPr/>
          <p:nvPr/>
        </p:nvGrpSpPr>
        <p:grpSpPr>
          <a:xfrm>
            <a:off x="14792701" y="6097997"/>
            <a:ext cx="427643" cy="661655"/>
            <a:chOff x="6164975" y="3211525"/>
            <a:chExt cx="191425" cy="296175"/>
          </a:xfrm>
        </p:grpSpPr>
        <p:sp>
          <p:nvSpPr>
            <p:cNvPr id="8948" name="Google Shape;8948;p87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87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87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87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87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87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87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5" name="Google Shape;8955;p87"/>
          <p:cNvGrpSpPr/>
          <p:nvPr/>
        </p:nvGrpSpPr>
        <p:grpSpPr>
          <a:xfrm>
            <a:off x="2940020" y="6098025"/>
            <a:ext cx="666961" cy="661599"/>
            <a:chOff x="946175" y="3253275"/>
            <a:chExt cx="298550" cy="296150"/>
          </a:xfrm>
        </p:grpSpPr>
        <p:sp>
          <p:nvSpPr>
            <p:cNvPr id="8956" name="Google Shape;8956;p87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87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87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87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87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1" name="Google Shape;8961;p87"/>
          <p:cNvGrpSpPr/>
          <p:nvPr/>
        </p:nvGrpSpPr>
        <p:grpSpPr>
          <a:xfrm>
            <a:off x="2941780" y="6933346"/>
            <a:ext cx="663442" cy="656405"/>
            <a:chOff x="946175" y="3619500"/>
            <a:chExt cx="296975" cy="293825"/>
          </a:xfrm>
        </p:grpSpPr>
        <p:sp>
          <p:nvSpPr>
            <p:cNvPr id="8962" name="Google Shape;8962;p87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87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87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87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87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87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8" name="Google Shape;8968;p87"/>
          <p:cNvGrpSpPr/>
          <p:nvPr/>
        </p:nvGrpSpPr>
        <p:grpSpPr>
          <a:xfrm>
            <a:off x="2940914" y="7731750"/>
            <a:ext cx="665173" cy="663386"/>
            <a:chOff x="944600" y="3981825"/>
            <a:chExt cx="297750" cy="296950"/>
          </a:xfrm>
        </p:grpSpPr>
        <p:sp>
          <p:nvSpPr>
            <p:cNvPr id="8969" name="Google Shape;8969;p87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87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87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87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3" name="Google Shape;8973;p87"/>
          <p:cNvGrpSpPr/>
          <p:nvPr/>
        </p:nvGrpSpPr>
        <p:grpSpPr>
          <a:xfrm>
            <a:off x="7130957" y="6098891"/>
            <a:ext cx="661655" cy="659868"/>
            <a:chOff x="2768750" y="3227275"/>
            <a:chExt cx="296175" cy="295375"/>
          </a:xfrm>
        </p:grpSpPr>
        <p:sp>
          <p:nvSpPr>
            <p:cNvPr id="8974" name="Google Shape;8974;p87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87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87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87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87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87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87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87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2" name="Google Shape;8982;p87"/>
          <p:cNvGrpSpPr/>
          <p:nvPr/>
        </p:nvGrpSpPr>
        <p:grpSpPr>
          <a:xfrm>
            <a:off x="7170555" y="6932145"/>
            <a:ext cx="582460" cy="658807"/>
            <a:chOff x="2786075" y="3591800"/>
            <a:chExt cx="260725" cy="294900"/>
          </a:xfrm>
        </p:grpSpPr>
        <p:sp>
          <p:nvSpPr>
            <p:cNvPr id="8983" name="Google Shape;8983;p87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87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87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87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87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8" name="Google Shape;8988;p87"/>
          <p:cNvGrpSpPr/>
          <p:nvPr/>
        </p:nvGrpSpPr>
        <p:grpSpPr>
          <a:xfrm>
            <a:off x="7247097" y="7732615"/>
            <a:ext cx="429375" cy="661655"/>
            <a:chOff x="2819150" y="3955025"/>
            <a:chExt cx="192200" cy="296175"/>
          </a:xfrm>
        </p:grpSpPr>
        <p:sp>
          <p:nvSpPr>
            <p:cNvPr id="8989" name="Google Shape;8989;p87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87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87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87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3" name="Google Shape;8993;p87"/>
          <p:cNvGrpSpPr/>
          <p:nvPr/>
        </p:nvGrpSpPr>
        <p:grpSpPr>
          <a:xfrm>
            <a:off x="11323894" y="6099757"/>
            <a:ext cx="659868" cy="658136"/>
            <a:chOff x="4629125" y="3235150"/>
            <a:chExt cx="295375" cy="294600"/>
          </a:xfrm>
        </p:grpSpPr>
        <p:sp>
          <p:nvSpPr>
            <p:cNvPr id="8994" name="Google Shape;8994;p87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87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87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87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87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9" name="Google Shape;8999;p87"/>
          <p:cNvGrpSpPr/>
          <p:nvPr/>
        </p:nvGrpSpPr>
        <p:grpSpPr>
          <a:xfrm>
            <a:off x="11323866" y="6931614"/>
            <a:ext cx="659924" cy="659868"/>
            <a:chOff x="4628325" y="3599825"/>
            <a:chExt cx="295400" cy="295375"/>
          </a:xfrm>
        </p:grpSpPr>
        <p:sp>
          <p:nvSpPr>
            <p:cNvPr id="9000" name="Google Shape;9000;p87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87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87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87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87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87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87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87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87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87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87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87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2" name="Google Shape;9012;p87"/>
          <p:cNvGrpSpPr/>
          <p:nvPr/>
        </p:nvGrpSpPr>
        <p:grpSpPr>
          <a:xfrm>
            <a:off x="11363464" y="7732615"/>
            <a:ext cx="580728" cy="661655"/>
            <a:chOff x="4645650" y="3962900"/>
            <a:chExt cx="259950" cy="296175"/>
          </a:xfrm>
        </p:grpSpPr>
        <p:sp>
          <p:nvSpPr>
            <p:cNvPr id="9013" name="Google Shape;9013;p87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87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87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87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87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87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9" name="Google Shape;9019;p87"/>
          <p:cNvGrpSpPr/>
          <p:nvPr/>
        </p:nvGrpSpPr>
        <p:grpSpPr>
          <a:xfrm>
            <a:off x="14676590" y="6932508"/>
            <a:ext cx="659868" cy="658081"/>
            <a:chOff x="6143725" y="3582500"/>
            <a:chExt cx="295375" cy="294575"/>
          </a:xfrm>
        </p:grpSpPr>
        <p:sp>
          <p:nvSpPr>
            <p:cNvPr id="9020" name="Google Shape;9020;p87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87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87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87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87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87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87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7" name="Google Shape;9027;p87"/>
          <p:cNvGrpSpPr/>
          <p:nvPr/>
        </p:nvGrpSpPr>
        <p:grpSpPr>
          <a:xfrm>
            <a:off x="3781747" y="6098025"/>
            <a:ext cx="663386" cy="661599"/>
            <a:chOff x="1310075" y="3253275"/>
            <a:chExt cx="296950" cy="296150"/>
          </a:xfrm>
        </p:grpSpPr>
        <p:sp>
          <p:nvSpPr>
            <p:cNvPr id="9028" name="Google Shape;9028;p87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87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87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31" name="Google Shape;9031;p87"/>
          <p:cNvSpPr/>
          <p:nvPr/>
        </p:nvSpPr>
        <p:spPr>
          <a:xfrm>
            <a:off x="3784349" y="6933362"/>
            <a:ext cx="658136" cy="656349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32" name="Google Shape;9032;p87"/>
          <p:cNvGrpSpPr/>
          <p:nvPr/>
        </p:nvGrpSpPr>
        <p:grpSpPr>
          <a:xfrm>
            <a:off x="3780853" y="7731107"/>
            <a:ext cx="665174" cy="664671"/>
            <a:chOff x="1310075" y="3980250"/>
            <a:chExt cx="297750" cy="297525"/>
          </a:xfrm>
        </p:grpSpPr>
        <p:sp>
          <p:nvSpPr>
            <p:cNvPr id="9033" name="Google Shape;9033;p87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87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87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87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7" name="Google Shape;9037;p87"/>
          <p:cNvGrpSpPr/>
          <p:nvPr/>
        </p:nvGrpSpPr>
        <p:grpSpPr>
          <a:xfrm>
            <a:off x="8061337" y="6098891"/>
            <a:ext cx="503320" cy="659868"/>
            <a:chOff x="3167275" y="3227275"/>
            <a:chExt cx="225300" cy="295375"/>
          </a:xfrm>
        </p:grpSpPr>
        <p:sp>
          <p:nvSpPr>
            <p:cNvPr id="9038" name="Google Shape;9038;p87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87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87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87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87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43" name="Google Shape;9043;p87"/>
          <p:cNvSpPr/>
          <p:nvPr/>
        </p:nvSpPr>
        <p:spPr>
          <a:xfrm>
            <a:off x="7965388" y="6930067"/>
            <a:ext cx="695109" cy="66294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44" name="Google Shape;9044;p87"/>
          <p:cNvGrpSpPr/>
          <p:nvPr/>
        </p:nvGrpSpPr>
        <p:grpSpPr>
          <a:xfrm>
            <a:off x="7980411" y="7733481"/>
            <a:ext cx="665174" cy="659924"/>
            <a:chOff x="3133425" y="3955025"/>
            <a:chExt cx="297750" cy="295400"/>
          </a:xfrm>
        </p:grpSpPr>
        <p:sp>
          <p:nvSpPr>
            <p:cNvPr id="9045" name="Google Shape;9045;p87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87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87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8" name="Google Shape;9048;p87"/>
          <p:cNvGrpSpPr/>
          <p:nvPr/>
        </p:nvGrpSpPr>
        <p:grpSpPr>
          <a:xfrm>
            <a:off x="12163806" y="6096825"/>
            <a:ext cx="661655" cy="664001"/>
            <a:chOff x="4991425" y="3234750"/>
            <a:chExt cx="296175" cy="297225"/>
          </a:xfrm>
        </p:grpSpPr>
        <p:sp>
          <p:nvSpPr>
            <p:cNvPr id="9049" name="Google Shape;9049;p87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87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87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87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87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87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5" name="Google Shape;9055;p87"/>
          <p:cNvGrpSpPr/>
          <p:nvPr/>
        </p:nvGrpSpPr>
        <p:grpSpPr>
          <a:xfrm>
            <a:off x="12163806" y="6970318"/>
            <a:ext cx="661655" cy="582460"/>
            <a:chOff x="4991425" y="3617150"/>
            <a:chExt cx="296175" cy="260725"/>
          </a:xfrm>
        </p:grpSpPr>
        <p:sp>
          <p:nvSpPr>
            <p:cNvPr id="9056" name="Google Shape;9056;p87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87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87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87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87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87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87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3" name="Google Shape;9063;p87"/>
          <p:cNvGrpSpPr/>
          <p:nvPr/>
        </p:nvGrpSpPr>
        <p:grpSpPr>
          <a:xfrm>
            <a:off x="12309853" y="7733481"/>
            <a:ext cx="369559" cy="659924"/>
            <a:chOff x="5056800" y="3962900"/>
            <a:chExt cx="165425" cy="295400"/>
          </a:xfrm>
        </p:grpSpPr>
        <p:sp>
          <p:nvSpPr>
            <p:cNvPr id="9064" name="Google Shape;9064;p87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87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87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7" name="Google Shape;9067;p87"/>
          <p:cNvGrpSpPr/>
          <p:nvPr/>
        </p:nvGrpSpPr>
        <p:grpSpPr>
          <a:xfrm>
            <a:off x="14674831" y="7733509"/>
            <a:ext cx="663386" cy="659868"/>
            <a:chOff x="6168925" y="3936925"/>
            <a:chExt cx="296950" cy="295375"/>
          </a:xfrm>
        </p:grpSpPr>
        <p:sp>
          <p:nvSpPr>
            <p:cNvPr id="9068" name="Google Shape;9068;p87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87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87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87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87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87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4" name="Google Shape;9074;p87"/>
          <p:cNvGrpSpPr/>
          <p:nvPr/>
        </p:nvGrpSpPr>
        <p:grpSpPr>
          <a:xfrm>
            <a:off x="4620793" y="6098891"/>
            <a:ext cx="658081" cy="659868"/>
            <a:chOff x="1674750" y="3254050"/>
            <a:chExt cx="294575" cy="295375"/>
          </a:xfrm>
        </p:grpSpPr>
        <p:sp>
          <p:nvSpPr>
            <p:cNvPr id="9075" name="Google Shape;9075;p87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87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87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8" name="Google Shape;9078;p87"/>
          <p:cNvGrpSpPr/>
          <p:nvPr/>
        </p:nvGrpSpPr>
        <p:grpSpPr>
          <a:xfrm>
            <a:off x="4648048" y="6931614"/>
            <a:ext cx="603571" cy="659868"/>
            <a:chOff x="1687350" y="3618725"/>
            <a:chExt cx="270175" cy="295375"/>
          </a:xfrm>
        </p:grpSpPr>
        <p:sp>
          <p:nvSpPr>
            <p:cNvPr id="9079" name="Google Shape;9079;p87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87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87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2" name="Google Shape;9082;p87"/>
          <p:cNvGrpSpPr/>
          <p:nvPr/>
        </p:nvGrpSpPr>
        <p:grpSpPr>
          <a:xfrm>
            <a:off x="4617246" y="7733509"/>
            <a:ext cx="665174" cy="659868"/>
            <a:chOff x="1672375" y="3982600"/>
            <a:chExt cx="297750" cy="295375"/>
          </a:xfrm>
        </p:grpSpPr>
        <p:sp>
          <p:nvSpPr>
            <p:cNvPr id="9083" name="Google Shape;9083;p87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87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87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6" name="Google Shape;9086;p87"/>
          <p:cNvGrpSpPr/>
          <p:nvPr/>
        </p:nvGrpSpPr>
        <p:grpSpPr>
          <a:xfrm>
            <a:off x="8822975" y="6097997"/>
            <a:ext cx="661655" cy="661655"/>
            <a:chOff x="3497300" y="3227275"/>
            <a:chExt cx="296175" cy="296175"/>
          </a:xfrm>
        </p:grpSpPr>
        <p:sp>
          <p:nvSpPr>
            <p:cNvPr id="9087" name="Google Shape;9087;p87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87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87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87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87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87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87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87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5" name="Google Shape;9095;p87"/>
          <p:cNvGrpSpPr/>
          <p:nvPr/>
        </p:nvGrpSpPr>
        <p:grpSpPr>
          <a:xfrm>
            <a:off x="8823869" y="6933374"/>
            <a:ext cx="659868" cy="656349"/>
            <a:chOff x="3497300" y="3591950"/>
            <a:chExt cx="295375" cy="293800"/>
          </a:xfrm>
        </p:grpSpPr>
        <p:sp>
          <p:nvSpPr>
            <p:cNvPr id="9096" name="Google Shape;9096;p87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87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87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87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87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87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87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87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4" name="Google Shape;9104;p87"/>
          <p:cNvGrpSpPr/>
          <p:nvPr/>
        </p:nvGrpSpPr>
        <p:grpSpPr>
          <a:xfrm>
            <a:off x="8823869" y="7733481"/>
            <a:ext cx="659868" cy="659924"/>
            <a:chOff x="3497300" y="3955025"/>
            <a:chExt cx="295375" cy="295400"/>
          </a:xfrm>
        </p:grpSpPr>
        <p:sp>
          <p:nvSpPr>
            <p:cNvPr id="9105" name="Google Shape;9105;p87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87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87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8" name="Google Shape;9108;p87"/>
          <p:cNvGrpSpPr/>
          <p:nvPr/>
        </p:nvGrpSpPr>
        <p:grpSpPr>
          <a:xfrm>
            <a:off x="13028347" y="6099366"/>
            <a:ext cx="619432" cy="658918"/>
            <a:chOff x="5364750" y="3235150"/>
            <a:chExt cx="277275" cy="294950"/>
          </a:xfrm>
        </p:grpSpPr>
        <p:sp>
          <p:nvSpPr>
            <p:cNvPr id="9109" name="Google Shape;9109;p87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87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87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87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87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87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87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87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7" name="Google Shape;9117;p87"/>
          <p:cNvGrpSpPr/>
          <p:nvPr/>
        </p:nvGrpSpPr>
        <p:grpSpPr>
          <a:xfrm>
            <a:off x="13006342" y="6928962"/>
            <a:ext cx="663442" cy="665174"/>
            <a:chOff x="5355300" y="3598250"/>
            <a:chExt cx="296975" cy="297750"/>
          </a:xfrm>
        </p:grpSpPr>
        <p:sp>
          <p:nvSpPr>
            <p:cNvPr id="9118" name="Google Shape;9118;p87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87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87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87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87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87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87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87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6" name="Google Shape;9126;p87"/>
          <p:cNvGrpSpPr/>
          <p:nvPr/>
        </p:nvGrpSpPr>
        <p:grpSpPr>
          <a:xfrm>
            <a:off x="13014273" y="7849621"/>
            <a:ext cx="647581" cy="427643"/>
            <a:chOff x="5358450" y="4015675"/>
            <a:chExt cx="289875" cy="191425"/>
          </a:xfrm>
        </p:grpSpPr>
        <p:sp>
          <p:nvSpPr>
            <p:cNvPr id="9127" name="Google Shape;9127;p87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87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87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87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1" name="Google Shape;9131;p87"/>
          <p:cNvGrpSpPr/>
          <p:nvPr/>
        </p:nvGrpSpPr>
        <p:grpSpPr>
          <a:xfrm>
            <a:off x="15529232" y="6121259"/>
            <a:ext cx="663442" cy="615132"/>
            <a:chOff x="6543825" y="3202075"/>
            <a:chExt cx="296975" cy="275350"/>
          </a:xfrm>
        </p:grpSpPr>
        <p:sp>
          <p:nvSpPr>
            <p:cNvPr id="9132" name="Google Shape;9132;p87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87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87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87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87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87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87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9" name="Google Shape;9139;p87"/>
          <p:cNvGrpSpPr/>
          <p:nvPr/>
        </p:nvGrpSpPr>
        <p:grpSpPr>
          <a:xfrm>
            <a:off x="5454625" y="6097997"/>
            <a:ext cx="661655" cy="661655"/>
            <a:chOff x="2037825" y="3254050"/>
            <a:chExt cx="296175" cy="296175"/>
          </a:xfrm>
        </p:grpSpPr>
        <p:sp>
          <p:nvSpPr>
            <p:cNvPr id="9140" name="Google Shape;9140;p87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87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87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87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87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87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6" name="Google Shape;9146;p87"/>
          <p:cNvGrpSpPr/>
          <p:nvPr/>
        </p:nvGrpSpPr>
        <p:grpSpPr>
          <a:xfrm>
            <a:off x="5451106" y="6931810"/>
            <a:ext cx="668692" cy="659477"/>
            <a:chOff x="2034675" y="3617925"/>
            <a:chExt cx="299325" cy="295200"/>
          </a:xfrm>
        </p:grpSpPr>
        <p:sp>
          <p:nvSpPr>
            <p:cNvPr id="9147" name="Google Shape;9147;p87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87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87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87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87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2" name="Google Shape;9152;p87"/>
          <p:cNvGrpSpPr/>
          <p:nvPr/>
        </p:nvGrpSpPr>
        <p:grpSpPr>
          <a:xfrm>
            <a:off x="5454625" y="7733509"/>
            <a:ext cx="661655" cy="659868"/>
            <a:chOff x="2037825" y="3981825"/>
            <a:chExt cx="296175" cy="295375"/>
          </a:xfrm>
        </p:grpSpPr>
        <p:sp>
          <p:nvSpPr>
            <p:cNvPr id="9153" name="Google Shape;9153;p87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87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87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6" name="Google Shape;9156;p87"/>
          <p:cNvGrpSpPr/>
          <p:nvPr/>
        </p:nvGrpSpPr>
        <p:grpSpPr>
          <a:xfrm>
            <a:off x="9647173" y="6158706"/>
            <a:ext cx="661655" cy="540237"/>
            <a:chOff x="3860400" y="3254050"/>
            <a:chExt cx="296175" cy="241825"/>
          </a:xfrm>
        </p:grpSpPr>
        <p:sp>
          <p:nvSpPr>
            <p:cNvPr id="9157" name="Google Shape;9157;p87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87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87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87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87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87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87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4" name="Google Shape;9164;p87"/>
          <p:cNvGrpSpPr/>
          <p:nvPr/>
        </p:nvGrpSpPr>
        <p:grpSpPr>
          <a:xfrm>
            <a:off x="9646280" y="6930721"/>
            <a:ext cx="663442" cy="661655"/>
            <a:chOff x="3859600" y="3591950"/>
            <a:chExt cx="296975" cy="296175"/>
          </a:xfrm>
        </p:grpSpPr>
        <p:sp>
          <p:nvSpPr>
            <p:cNvPr id="9165" name="Google Shape;9165;p87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87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87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8" name="Google Shape;9168;p87"/>
          <p:cNvGrpSpPr/>
          <p:nvPr/>
        </p:nvGrpSpPr>
        <p:grpSpPr>
          <a:xfrm>
            <a:off x="9647173" y="7732615"/>
            <a:ext cx="661655" cy="661655"/>
            <a:chOff x="3860400" y="3955025"/>
            <a:chExt cx="296175" cy="296175"/>
          </a:xfrm>
        </p:grpSpPr>
        <p:sp>
          <p:nvSpPr>
            <p:cNvPr id="9169" name="Google Shape;9169;p87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87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87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87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87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4" name="Google Shape;9174;p87"/>
          <p:cNvGrpSpPr/>
          <p:nvPr/>
        </p:nvGrpSpPr>
        <p:grpSpPr>
          <a:xfrm>
            <a:off x="13833967" y="6098891"/>
            <a:ext cx="672211" cy="659868"/>
            <a:chOff x="5716825" y="3235950"/>
            <a:chExt cx="300900" cy="295375"/>
          </a:xfrm>
        </p:grpSpPr>
        <p:sp>
          <p:nvSpPr>
            <p:cNvPr id="9175" name="Google Shape;9175;p87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87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87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87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9" name="Google Shape;9179;p87"/>
          <p:cNvGrpSpPr/>
          <p:nvPr/>
        </p:nvGrpSpPr>
        <p:grpSpPr>
          <a:xfrm>
            <a:off x="13858596" y="6951832"/>
            <a:ext cx="622951" cy="619432"/>
            <a:chOff x="5727850" y="3609275"/>
            <a:chExt cx="278850" cy="277275"/>
          </a:xfrm>
        </p:grpSpPr>
        <p:sp>
          <p:nvSpPr>
            <p:cNvPr id="9180" name="Google Shape;9180;p87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87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87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87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87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5" name="Google Shape;9185;p87"/>
          <p:cNvGrpSpPr/>
          <p:nvPr/>
        </p:nvGrpSpPr>
        <p:grpSpPr>
          <a:xfrm>
            <a:off x="13879736" y="7733509"/>
            <a:ext cx="580672" cy="659868"/>
            <a:chOff x="5736525" y="3963700"/>
            <a:chExt cx="259925" cy="295375"/>
          </a:xfrm>
        </p:grpSpPr>
        <p:sp>
          <p:nvSpPr>
            <p:cNvPr id="9186" name="Google Shape;9186;p87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87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87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87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87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87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87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3" name="Google Shape;9193;p87"/>
          <p:cNvGrpSpPr/>
          <p:nvPr/>
        </p:nvGrpSpPr>
        <p:grpSpPr>
          <a:xfrm>
            <a:off x="15529232" y="6930721"/>
            <a:ext cx="663442" cy="661655"/>
            <a:chOff x="6553275" y="3604550"/>
            <a:chExt cx="296975" cy="296175"/>
          </a:xfrm>
        </p:grpSpPr>
        <p:sp>
          <p:nvSpPr>
            <p:cNvPr id="9194" name="Google Shape;9194;p87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87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87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87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87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87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203" name="Shape 9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04" name="Google Shape;9204;p8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2126" y="4246150"/>
            <a:ext cx="4483748" cy="179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9"/>
          <p:cNvSpPr txBox="1"/>
          <p:nvPr>
            <p:ph type="ctrTitle"/>
          </p:nvPr>
        </p:nvSpPr>
        <p:spPr>
          <a:xfrm flipH="1">
            <a:off x="8018906" y="3932800"/>
            <a:ext cx="53352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COMPANY</a:t>
            </a:r>
            <a:endParaRPr/>
          </a:p>
        </p:txBody>
      </p:sp>
      <p:sp>
        <p:nvSpPr>
          <p:cNvPr id="339" name="Google Shape;339;p49"/>
          <p:cNvSpPr txBox="1"/>
          <p:nvPr>
            <p:ph idx="1" type="subTitle"/>
          </p:nvPr>
        </p:nvSpPr>
        <p:spPr>
          <a:xfrm>
            <a:off x="2794850" y="5618600"/>
            <a:ext cx="6025200" cy="3496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grpSp>
        <p:nvGrpSpPr>
          <p:cNvPr id="340" name="Google Shape;340;p49"/>
          <p:cNvGrpSpPr/>
          <p:nvPr/>
        </p:nvGrpSpPr>
        <p:grpSpPr>
          <a:xfrm>
            <a:off x="3242532" y="3496332"/>
            <a:ext cx="786345" cy="884233"/>
            <a:chOff x="2523000" y="1954875"/>
            <a:chExt cx="262325" cy="295000"/>
          </a:xfrm>
        </p:grpSpPr>
        <p:sp>
          <p:nvSpPr>
            <p:cNvPr id="341" name="Google Shape;341;p49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49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3" name="Google Shape;343;p49"/>
          <p:cNvSpPr txBox="1"/>
          <p:nvPr/>
        </p:nvSpPr>
        <p:spPr>
          <a:xfrm>
            <a:off x="2626200" y="4285564"/>
            <a:ext cx="20190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YOUR LOGO</a:t>
            </a:r>
            <a:endParaRPr sz="24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0"/>
          <p:cNvSpPr/>
          <p:nvPr/>
        </p:nvSpPr>
        <p:spPr>
          <a:xfrm rot="5400000">
            <a:off x="5069005" y="2439460"/>
            <a:ext cx="4002820" cy="35911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50"/>
          <p:cNvSpPr/>
          <p:nvPr/>
        </p:nvSpPr>
        <p:spPr>
          <a:xfrm rot="5400000">
            <a:off x="7132233" y="6021190"/>
            <a:ext cx="4002820" cy="35911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50"/>
          <p:cNvSpPr/>
          <p:nvPr/>
        </p:nvSpPr>
        <p:spPr>
          <a:xfrm rot="5400000">
            <a:off x="9169097" y="2439460"/>
            <a:ext cx="4002820" cy="35911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50"/>
          <p:cNvSpPr txBox="1"/>
          <p:nvPr>
            <p:ph type="ctrTitle"/>
          </p:nvPr>
        </p:nvSpPr>
        <p:spPr>
          <a:xfrm>
            <a:off x="1498200" y="1014800"/>
            <a:ext cx="59460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TEAM</a:t>
            </a:r>
            <a:endParaRPr/>
          </a:p>
        </p:txBody>
      </p:sp>
      <p:sp>
        <p:nvSpPr>
          <p:cNvPr id="352" name="Google Shape;352;p50"/>
          <p:cNvSpPr txBox="1"/>
          <p:nvPr>
            <p:ph idx="2" type="ctrTitle"/>
          </p:nvPr>
        </p:nvSpPr>
        <p:spPr>
          <a:xfrm>
            <a:off x="5500311" y="360425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JENNA DOE</a:t>
            </a:r>
            <a:endParaRPr/>
          </a:p>
        </p:txBody>
      </p:sp>
      <p:sp>
        <p:nvSpPr>
          <p:cNvPr id="353" name="Google Shape;353;p50"/>
          <p:cNvSpPr txBox="1"/>
          <p:nvPr>
            <p:ph idx="1" type="subTitle"/>
          </p:nvPr>
        </p:nvSpPr>
        <p:spPr>
          <a:xfrm>
            <a:off x="5500238" y="4527150"/>
            <a:ext cx="3140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sp>
        <p:nvSpPr>
          <p:cNvPr id="354" name="Google Shape;354;p50"/>
          <p:cNvSpPr txBox="1"/>
          <p:nvPr>
            <p:ph idx="3" type="ctrTitle"/>
          </p:nvPr>
        </p:nvSpPr>
        <p:spPr>
          <a:xfrm>
            <a:off x="9600403" y="360425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JOHN PATTERSON</a:t>
            </a:r>
            <a:endParaRPr/>
          </a:p>
        </p:txBody>
      </p:sp>
      <p:sp>
        <p:nvSpPr>
          <p:cNvPr id="355" name="Google Shape;355;p50"/>
          <p:cNvSpPr txBox="1"/>
          <p:nvPr>
            <p:ph idx="4" type="subTitle"/>
          </p:nvPr>
        </p:nvSpPr>
        <p:spPr>
          <a:xfrm>
            <a:off x="9600330" y="4527150"/>
            <a:ext cx="3140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sp>
        <p:nvSpPr>
          <p:cNvPr id="356" name="Google Shape;356;p50"/>
          <p:cNvSpPr txBox="1"/>
          <p:nvPr>
            <p:ph idx="5" type="ctrTitle"/>
          </p:nvPr>
        </p:nvSpPr>
        <p:spPr>
          <a:xfrm>
            <a:off x="7589896" y="7200100"/>
            <a:ext cx="3140400" cy="1155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HELENA JAMES</a:t>
            </a:r>
            <a:endParaRPr/>
          </a:p>
        </p:txBody>
      </p:sp>
      <p:sp>
        <p:nvSpPr>
          <p:cNvPr id="357" name="Google Shape;357;p50"/>
          <p:cNvSpPr txBox="1"/>
          <p:nvPr>
            <p:ph idx="6" type="subTitle"/>
          </p:nvPr>
        </p:nvSpPr>
        <p:spPr>
          <a:xfrm>
            <a:off x="7590100" y="8123000"/>
            <a:ext cx="3140400" cy="73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grpSp>
        <p:nvGrpSpPr>
          <p:cNvPr id="358" name="Google Shape;358;p50"/>
          <p:cNvGrpSpPr/>
          <p:nvPr/>
        </p:nvGrpSpPr>
        <p:grpSpPr>
          <a:xfrm>
            <a:off x="6692161" y="3373554"/>
            <a:ext cx="677684" cy="672664"/>
            <a:chOff x="-56012425" y="1903275"/>
            <a:chExt cx="320600" cy="318225"/>
          </a:xfrm>
        </p:grpSpPr>
        <p:sp>
          <p:nvSpPr>
            <p:cNvPr id="359" name="Google Shape;359;p50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50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" name="Google Shape;361;p50"/>
          <p:cNvGrpSpPr/>
          <p:nvPr/>
        </p:nvGrpSpPr>
        <p:grpSpPr>
          <a:xfrm>
            <a:off x="8822118" y="6940905"/>
            <a:ext cx="675993" cy="672823"/>
            <a:chOff x="-55620175" y="2686900"/>
            <a:chExt cx="319800" cy="318300"/>
          </a:xfrm>
        </p:grpSpPr>
        <p:sp>
          <p:nvSpPr>
            <p:cNvPr id="362" name="Google Shape;362;p50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50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50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50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" name="Google Shape;366;p50"/>
          <p:cNvGrpSpPr/>
          <p:nvPr/>
        </p:nvGrpSpPr>
        <p:grpSpPr>
          <a:xfrm>
            <a:off x="10901423" y="3373545"/>
            <a:ext cx="591071" cy="672664"/>
            <a:chOff x="-56774050" y="1904075"/>
            <a:chExt cx="279625" cy="318225"/>
          </a:xfrm>
        </p:grpSpPr>
        <p:sp>
          <p:nvSpPr>
            <p:cNvPr id="367" name="Google Shape;367;p50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50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1"/>
          <p:cNvSpPr txBox="1"/>
          <p:nvPr>
            <p:ph type="ctrTitle"/>
          </p:nvPr>
        </p:nvSpPr>
        <p:spPr>
          <a:xfrm>
            <a:off x="2501350" y="3702850"/>
            <a:ext cx="133176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</a:t>
            </a:r>
            <a:endParaRPr/>
          </a:p>
        </p:txBody>
      </p:sp>
      <p:sp>
        <p:nvSpPr>
          <p:cNvPr id="374" name="Google Shape;374;p51"/>
          <p:cNvSpPr txBox="1"/>
          <p:nvPr>
            <p:ph idx="1" type="subTitle"/>
          </p:nvPr>
        </p:nvSpPr>
        <p:spPr>
          <a:xfrm>
            <a:off x="6229500" y="5280949"/>
            <a:ext cx="5861400" cy="2010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2"/>
          <p:cNvSpPr/>
          <p:nvPr/>
        </p:nvSpPr>
        <p:spPr>
          <a:xfrm rot="5400000">
            <a:off x="4100975" y="3998369"/>
            <a:ext cx="5316400" cy="4769600"/>
          </a:xfrm>
          <a:prstGeom prst="flowChartPreparation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52"/>
          <p:cNvSpPr/>
          <p:nvPr/>
        </p:nvSpPr>
        <p:spPr>
          <a:xfrm rot="5400000">
            <a:off x="8870575" y="3998347"/>
            <a:ext cx="5316400" cy="47696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52"/>
          <p:cNvSpPr txBox="1"/>
          <p:nvPr>
            <p:ph type="ctrTitle"/>
          </p:nvPr>
        </p:nvSpPr>
        <p:spPr>
          <a:xfrm flipH="1">
            <a:off x="9443200" y="1014800"/>
            <a:ext cx="7346400" cy="1341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COMPETITIVE ADVANTAGE</a:t>
            </a:r>
            <a:endParaRPr/>
          </a:p>
        </p:txBody>
      </p:sp>
      <p:sp>
        <p:nvSpPr>
          <p:cNvPr id="382" name="Google Shape;382;p52"/>
          <p:cNvSpPr txBox="1"/>
          <p:nvPr>
            <p:ph idx="3" type="ctrTitle"/>
          </p:nvPr>
        </p:nvSpPr>
        <p:spPr>
          <a:xfrm>
            <a:off x="4458625" y="5425200"/>
            <a:ext cx="4601400" cy="531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THEM</a:t>
            </a:r>
            <a:endParaRPr/>
          </a:p>
        </p:txBody>
      </p:sp>
      <p:sp>
        <p:nvSpPr>
          <p:cNvPr id="383" name="Google Shape;383;p52"/>
          <p:cNvSpPr txBox="1"/>
          <p:nvPr>
            <p:ph idx="4" type="ctrTitle"/>
          </p:nvPr>
        </p:nvSpPr>
        <p:spPr>
          <a:xfrm>
            <a:off x="9144000" y="5425200"/>
            <a:ext cx="4769400" cy="531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</a:t>
            </a:r>
            <a:endParaRPr/>
          </a:p>
        </p:txBody>
      </p:sp>
      <p:sp>
        <p:nvSpPr>
          <p:cNvPr id="384" name="Google Shape;384;p52"/>
          <p:cNvSpPr txBox="1"/>
          <p:nvPr>
            <p:ph idx="1" type="subTitle"/>
          </p:nvPr>
        </p:nvSpPr>
        <p:spPr>
          <a:xfrm>
            <a:off x="4673710" y="5585079"/>
            <a:ext cx="4171200" cy="97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385" name="Google Shape;385;p52"/>
          <p:cNvSpPr txBox="1"/>
          <p:nvPr>
            <p:ph idx="2" type="subTitle"/>
          </p:nvPr>
        </p:nvSpPr>
        <p:spPr>
          <a:xfrm>
            <a:off x="9443310" y="5613107"/>
            <a:ext cx="4171200" cy="97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3"/>
          <p:cNvSpPr txBox="1"/>
          <p:nvPr>
            <p:ph type="ctrTitle"/>
          </p:nvPr>
        </p:nvSpPr>
        <p:spPr>
          <a:xfrm>
            <a:off x="2501350" y="3702850"/>
            <a:ext cx="13317600" cy="1341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SOLUTION</a:t>
            </a:r>
            <a:endParaRPr/>
          </a:p>
        </p:txBody>
      </p:sp>
      <p:sp>
        <p:nvSpPr>
          <p:cNvPr id="391" name="Google Shape;391;p53"/>
          <p:cNvSpPr txBox="1"/>
          <p:nvPr>
            <p:ph idx="1" type="subTitle"/>
          </p:nvPr>
        </p:nvSpPr>
        <p:spPr>
          <a:xfrm>
            <a:off x="6229500" y="5280948"/>
            <a:ext cx="5861400" cy="274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surance Pitch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ch Startup by Slidesgo">
  <a:themeElements>
    <a:clrScheme name="Simple Light">
      <a:dk1>
        <a:srgbClr val="FFD966"/>
      </a:dk1>
      <a:lt1>
        <a:srgbClr val="F1734E"/>
      </a:lt1>
      <a:dk2>
        <a:srgbClr val="FFFFFF"/>
      </a:dk2>
      <a:lt2>
        <a:srgbClr val="EFEFEF"/>
      </a:lt2>
      <a:accent1>
        <a:srgbClr val="D9D9D9"/>
      </a:accent1>
      <a:accent2>
        <a:srgbClr val="CCCCCC"/>
      </a:accent2>
      <a:accent3>
        <a:srgbClr val="FFEAAA"/>
      </a:accent3>
      <a:accent4>
        <a:srgbClr val="FFBC00"/>
      </a:accent4>
      <a:accent5>
        <a:srgbClr val="FFD966"/>
      </a:accent5>
      <a:accent6>
        <a:srgbClr val="F1734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